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
  </p:sldMasterIdLst>
  <p:notesMasterIdLst>
    <p:notesMasterId r:id="rId19"/>
  </p:notesMasterIdLst>
  <p:handoutMasterIdLst>
    <p:handoutMasterId r:id="rId20"/>
  </p:handoutMasterIdLst>
  <p:sldIdLst>
    <p:sldId id="390" r:id="rId3"/>
    <p:sldId id="391" r:id="rId4"/>
    <p:sldId id="395" r:id="rId5"/>
    <p:sldId id="392" r:id="rId6"/>
    <p:sldId id="393" r:id="rId7"/>
    <p:sldId id="400" r:id="rId8"/>
    <p:sldId id="401" r:id="rId9"/>
    <p:sldId id="396" r:id="rId10"/>
    <p:sldId id="397" r:id="rId11"/>
    <p:sldId id="399" r:id="rId12"/>
    <p:sldId id="398" r:id="rId13"/>
    <p:sldId id="402" r:id="rId14"/>
    <p:sldId id="403" r:id="rId15"/>
    <p:sldId id="404" r:id="rId16"/>
    <p:sldId id="405" r:id="rId17"/>
    <p:sldId id="406" r:id="rId18"/>
  </p:sldIdLst>
  <p:sldSz cx="9144000" cy="6858000" type="screen4x3"/>
  <p:notesSz cx="6858000" cy="9144000"/>
  <p:embeddedFontLst>
    <p:embeddedFont>
      <p:font typeface="Calibri" pitchFamily="34" charset="0"/>
      <p:regular r:id="rId21"/>
      <p:bold r:id="rId22"/>
      <p:italic r:id="rId23"/>
      <p:boldItalic r:id="rId24"/>
    </p:embeddedFont>
    <p:embeddedFont>
      <p:font typeface="Perpetua" charset="0"/>
      <p:regular r:id="rId25"/>
      <p:bold r:id="rId26"/>
      <p:italic r:id="rId27"/>
      <p:boldItalic r:id="rId28"/>
    </p:embeddedFont>
    <p:embeddedFont>
      <p:font typeface="Segoe UI"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4F95FB7F-7694-4927-A0FC-0445DDAF8E9B}">
          <p14:sldIdLst>
            <p14:sldId id="390"/>
            <p14:sldId id="391"/>
            <p14:sldId id="395"/>
            <p14:sldId id="392"/>
            <p14:sldId id="393"/>
            <p14:sldId id="400"/>
            <p14:sldId id="401"/>
            <p14:sldId id="396"/>
            <p14:sldId id="397"/>
            <p14:sldId id="399"/>
            <p14:sldId id="398"/>
            <p14:sldId id="402"/>
            <p14:sldId id="403"/>
            <p14:sldId id="404"/>
            <p14:sldId id="405"/>
            <p14:sldId id="406"/>
          </p14:sldIdLst>
        </p14:section>
        <p14:section name="Untitled Section" id="{F103167C-F709-4888-9EC9-A6413CA07E2E}">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79" autoAdjust="0"/>
    <p:restoredTop sz="94650" autoAdjust="0"/>
  </p:normalViewPr>
  <p:slideViewPr>
    <p:cSldViewPr>
      <p:cViewPr>
        <p:scale>
          <a:sx n="55" d="100"/>
          <a:sy n="55" d="100"/>
        </p:scale>
        <p:origin x="-906" y="-36"/>
      </p:cViewPr>
      <p:guideLst>
        <p:guide orient="horz" pos="2160"/>
        <p:guide pos="2880"/>
      </p:guideLst>
    </p:cSldViewPr>
  </p:slideViewPr>
  <p:outlineViewPr>
    <p:cViewPr>
      <p:scale>
        <a:sx n="33" d="100"/>
        <a:sy n="33" d="100"/>
      </p:scale>
      <p:origin x="0" y="762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283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288B8DF-24AD-4F40-BBFC-89725AEAF415}" type="datetimeFigureOut">
              <a:rPr lang="en-US" smtClean="0"/>
              <a:pPr/>
              <a:t>11/28/2013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2352DE-026B-4B56-8316-D39959E3BD60}" type="slidenum">
              <a:rPr lang="en-US" smtClean="0"/>
              <a:pPr/>
              <a:t>‹#›</a:t>
            </a:fld>
            <a:endParaRPr lang="en-US"/>
          </a:p>
        </p:txBody>
      </p:sp>
    </p:spTree>
    <p:extLst>
      <p:ext uri="{BB962C8B-B14F-4D97-AF65-F5344CB8AC3E}">
        <p14:creationId xmlns:p14="http://schemas.microsoft.com/office/powerpoint/2010/main" val="13603304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D9D4B4-0EC2-42AE-ABEC-26842DCC58CF}" type="datetimeFigureOut">
              <a:rPr lang="en-US" smtClean="0"/>
              <a:pPr/>
              <a:t>11/28/2013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105E4-9E70-4B8C-B294-1B0219D99967}" type="slidenum">
              <a:rPr lang="en-US" smtClean="0"/>
              <a:pPr/>
              <a:t>‹#›</a:t>
            </a:fld>
            <a:endParaRPr lang="en-US"/>
          </a:p>
        </p:txBody>
      </p:sp>
    </p:spTree>
    <p:extLst>
      <p:ext uri="{BB962C8B-B14F-4D97-AF65-F5344CB8AC3E}">
        <p14:creationId xmlns:p14="http://schemas.microsoft.com/office/powerpoint/2010/main" val="3434126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1105E4-9E70-4B8C-B294-1B0219D99967}" type="slidenum">
              <a:rPr lang="en-US" smtClean="0"/>
              <a:pPr/>
              <a:t>5</a:t>
            </a:fld>
            <a:endParaRPr lang="en-US"/>
          </a:p>
        </p:txBody>
      </p:sp>
    </p:spTree>
    <p:extLst>
      <p:ext uri="{BB962C8B-B14F-4D97-AF65-F5344CB8AC3E}">
        <p14:creationId xmlns:p14="http://schemas.microsoft.com/office/powerpoint/2010/main" val="2917377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FFFFFF">
            <a:shade val="85000"/>
          </a:srgb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000" y="-152400"/>
            <a:ext cx="10398265" cy="7155306"/>
          </a:xfrm>
          <a:prstGeom prst="rect">
            <a:avLst/>
          </a:prstGeom>
        </p:spPr>
      </p:pic>
      <p:sp>
        <p:nvSpPr>
          <p:cNvPr id="2" name="Title 1"/>
          <p:cNvSpPr>
            <a:spLocks noGrp="1"/>
          </p:cNvSpPr>
          <p:nvPr>
            <p:ph type="ctrTitle"/>
          </p:nvPr>
        </p:nvSpPr>
        <p:spPr>
          <a:xfrm>
            <a:off x="819600" y="957601"/>
            <a:ext cx="7772400" cy="860425"/>
          </a:xfrm>
        </p:spPr>
        <p:txBody>
          <a:bodyPr anchor="b" anchorCtr="0"/>
          <a:lstStyle>
            <a:lvl1pPr algn="l">
              <a:buFontTx/>
              <a:buNone/>
              <a:defRPr>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38200" y="1676400"/>
            <a:ext cx="7753800" cy="1752600"/>
          </a:xfrm>
        </p:spPr>
        <p:txBody>
          <a:bodyPr>
            <a:normAutofit/>
          </a:bodyPr>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81582BD6-FC20-4557-852B-8433F8572D30}" type="slidenum">
              <a:rPr lang="en-US" smtClean="0"/>
              <a:pPr/>
              <a:t>‹#›</a:t>
            </a:fld>
            <a:endParaRPr lang="en-US" dirty="0"/>
          </a:p>
        </p:txBody>
      </p:sp>
      <p:sp>
        <p:nvSpPr>
          <p:cNvPr id="6" name="Footer Placeholder 5"/>
          <p:cNvSpPr>
            <a:spLocks noGrp="1"/>
          </p:cNvSpPr>
          <p:nvPr>
            <p:ph type="ftr" sz="quarter" idx="11"/>
          </p:nvPr>
        </p:nvSpPr>
        <p:spPr/>
        <p:txBody>
          <a:bodyP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990600"/>
            <a:ext cx="5111750" cy="4678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2087" y="1295401"/>
            <a:ext cx="2855913" cy="4373563"/>
          </a:xfrm>
        </p:spPr>
        <p:txBody>
          <a:bodyPr/>
          <a:lstStyle>
            <a:lvl1pPr marL="0" indent="0">
              <a:lnSpc>
                <a:spcPts val="1600"/>
              </a:lnSpc>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14" name="Title 13"/>
          <p:cNvSpPr>
            <a:spLocks noGrp="1"/>
          </p:cNvSpPr>
          <p:nvPr>
            <p:ph type="title"/>
          </p:nvPr>
        </p:nvSpPr>
        <p:spPr>
          <a:xfrm>
            <a:off x="228600" y="76200"/>
            <a:ext cx="8229600" cy="639763"/>
          </a:xfrm>
        </p:spPr>
        <p:txBody>
          <a:bodyPr/>
          <a:lstStyle/>
          <a:p>
            <a:r>
              <a:rPr lang="en-US" smtClean="0"/>
              <a:t>Click to edit Master title style</a:t>
            </a:r>
            <a:endParaRPr lang="en-US" dirty="0"/>
          </a:p>
        </p:txBody>
      </p:sp>
      <p:sp>
        <p:nvSpPr>
          <p:cNvPr id="15" name="Text Placeholder 10"/>
          <p:cNvSpPr>
            <a:spLocks noGrp="1"/>
          </p:cNvSpPr>
          <p:nvPr>
            <p:ph type="body" sz="quarter" idx="13"/>
          </p:nvPr>
        </p:nvSpPr>
        <p:spPr>
          <a:xfrm>
            <a:off x="435600" y="593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s contac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5111750" cy="4678363"/>
          </a:xfrm>
        </p:spPr>
        <p:txBody>
          <a:bodyPr/>
          <a:lstStyle>
            <a:lvl1pPr>
              <a:defRPr sz="3200">
                <a:solidFill>
                  <a:schemeClr val="bg1">
                    <a:lumMod val="95000"/>
                  </a:schemeClr>
                </a:solidFill>
              </a:defRPr>
            </a:lvl1pPr>
            <a:lvl2pPr>
              <a:defRPr sz="2800">
                <a:solidFill>
                  <a:schemeClr val="bg1">
                    <a:lumMod val="95000"/>
                  </a:schemeClr>
                </a:solidFill>
              </a:defRPr>
            </a:lvl2pPr>
            <a:lvl3pPr>
              <a:defRPr sz="2400">
                <a:solidFill>
                  <a:schemeClr val="bg1">
                    <a:lumMod val="95000"/>
                  </a:schemeClr>
                </a:solidFill>
              </a:defRPr>
            </a:lvl3pPr>
            <a:lvl4pPr>
              <a:defRPr sz="2000">
                <a:solidFill>
                  <a:schemeClr val="bg1">
                    <a:lumMod val="95000"/>
                  </a:schemeClr>
                </a:solidFill>
              </a:defRPr>
            </a:lvl4pPr>
            <a:lvl5pPr>
              <a:defRPr sz="2000">
                <a:solidFill>
                  <a:schemeClr val="bg1">
                    <a:lumMod val="95000"/>
                  </a:schemeClr>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562600" y="1524000"/>
            <a:ext cx="2855913" cy="4373563"/>
          </a:xfrm>
        </p:spPr>
        <p:txBody>
          <a:bodyPr/>
          <a:lstStyle>
            <a:lvl1pPr marL="0" indent="0">
              <a:lnSpc>
                <a:spcPts val="1600"/>
              </a:lnSpc>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14" name="Title 13"/>
          <p:cNvSpPr>
            <a:spLocks noGrp="1"/>
          </p:cNvSpPr>
          <p:nvPr>
            <p:ph type="title"/>
          </p:nvPr>
        </p:nvSpPr>
        <p:spPr>
          <a:xfrm>
            <a:off x="0" y="457200"/>
            <a:ext cx="6858000" cy="639763"/>
          </a:xfrm>
        </p:spPr>
        <p:txBody>
          <a:bodyPr/>
          <a:lstStyle>
            <a:lvl1pPr>
              <a:defRPr sz="2800">
                <a:solidFill>
                  <a:schemeClr val="bg1">
                    <a:lumMod val="95000"/>
                  </a:schemeClr>
                </a:solidFill>
              </a:defRPr>
            </a:lvl1pPr>
          </a:lstStyle>
          <a:p>
            <a:r>
              <a:rPr lang="en-US" smtClean="0"/>
              <a:t>Click to edit Master title style</a:t>
            </a:r>
            <a:endParaRPr lang="en-US" dirty="0"/>
          </a:p>
        </p:txBody>
      </p:sp>
      <p:sp>
        <p:nvSpPr>
          <p:cNvPr id="15" name="Text Placeholder 10"/>
          <p:cNvSpPr>
            <a:spLocks noGrp="1"/>
          </p:cNvSpPr>
          <p:nvPr>
            <p:ph type="body" sz="quarter" idx="13"/>
          </p:nvPr>
        </p:nvSpPr>
        <p:spPr>
          <a:xfrm>
            <a:off x="210600" y="974400"/>
            <a:ext cx="6876000" cy="457200"/>
          </a:xfrm>
        </p:spPr>
        <p:txBody>
          <a:bodyPr>
            <a:normAutofit/>
          </a:bodyPr>
          <a:lstStyle>
            <a:lvl1pPr>
              <a:buFontTx/>
              <a:buNone/>
              <a:defRPr sz="2000">
                <a:solidFill>
                  <a:schemeClr val="bg1">
                    <a:lumMod val="95000"/>
                  </a:schemeClr>
                </a:solidFill>
              </a:defRPr>
            </a:lvl1pPr>
          </a:lstStyle>
          <a:p>
            <a:pPr lvl="0"/>
            <a:r>
              <a:rPr lang="en-US" smtClean="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457199"/>
            <a:ext cx="3962400" cy="338139"/>
          </a:xfrm>
        </p:spPr>
        <p:txBody>
          <a:bodyPr anchor="b"/>
          <a:lstStyle>
            <a:lvl1pPr algn="l">
              <a:defRPr sz="1800" b="1"/>
            </a:lvl1pPr>
          </a:lstStyle>
          <a:p>
            <a:r>
              <a:rPr lang="en-US" smtClean="0"/>
              <a:t>Click to edit Master title style</a:t>
            </a:r>
            <a:endParaRPr lang="en-US" dirty="0"/>
          </a:p>
        </p:txBody>
      </p:sp>
      <p:sp>
        <p:nvSpPr>
          <p:cNvPr id="3" name="Picture Placeholder 2"/>
          <p:cNvSpPr>
            <a:spLocks noGrp="1"/>
          </p:cNvSpPr>
          <p:nvPr>
            <p:ph type="pic" idx="1"/>
          </p:nvPr>
        </p:nvSpPr>
        <p:spPr>
          <a:xfrm>
            <a:off x="1143000" y="304800"/>
            <a:ext cx="6934200" cy="4267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533400" y="762000"/>
            <a:ext cx="3962400" cy="804863"/>
          </a:xfrm>
        </p:spPr>
        <p:txBody>
          <a:bodyPr>
            <a:normAutofit/>
          </a:bodyPr>
          <a:lstStyle>
            <a:lvl1pPr marL="0" indent="0">
              <a:lnSpc>
                <a:spcPts val="1400"/>
              </a:lnSpc>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7"/>
          <p:cNvSpPr>
            <a:spLocks noGrp="1"/>
          </p:cNvSpPr>
          <p:nvPr>
            <p:ph type="sldNum" sz="quarter" idx="10"/>
          </p:nvPr>
        </p:nvSpPr>
        <p:spPr/>
        <p:txBody>
          <a:bodyPr/>
          <a:lstStyle/>
          <a:p>
            <a:fld id="{81582BD6-FC20-4557-852B-8433F8572D30}" type="slidenum">
              <a:rPr lang="en-US" smtClean="0"/>
              <a:pPr/>
              <a:t>‹#›</a:t>
            </a:fld>
            <a:endParaRPr lang="en-US" dirty="0"/>
          </a:p>
        </p:txBody>
      </p:sp>
      <p:sp>
        <p:nvSpPr>
          <p:cNvPr id="9" name="Footer Placeholder 8"/>
          <p:cNvSpPr>
            <a:spLocks noGrp="1"/>
          </p:cNvSpPr>
          <p:nvPr>
            <p:ph type="ftr" sz="quarter" idx="11"/>
          </p:nvPr>
        </p:nvSpPr>
        <p:spPr/>
        <p:txBody>
          <a:bodyPr/>
          <a:lstStyle/>
          <a:p>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1"/>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81582BD6-FC20-4557-852B-8433F8572D30}"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48600" y="503239"/>
            <a:ext cx="1219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03237"/>
            <a:ext cx="7162800" cy="6278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81000" y="6537325"/>
            <a:ext cx="2133600" cy="320675"/>
          </a:xfrm>
          <a:prstGeom prst="rect">
            <a:avLst/>
          </a:prstGeom>
        </p:spPr>
        <p:txBody>
          <a:bodyPr/>
          <a:lstStyle>
            <a:lvl1pPr>
              <a:defRPr/>
            </a:lvl1pPr>
          </a:lstStyle>
          <a:p>
            <a:fld id="{13055C1A-9D60-4DE0-AA91-0BC35F75E990}" type="datetimeFigureOut">
              <a:rPr lang="en-US" smtClean="0"/>
              <a:t>11/28/2013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1D0915F-CE8A-4F2B-8824-22D117FFDA81}" type="slidenum">
              <a:rPr lang="en-US" smtClean="0"/>
              <a:t>‹#›</a:t>
            </a:fld>
            <a:endParaRPr lang="en-US"/>
          </a:p>
        </p:txBody>
      </p:sp>
    </p:spTree>
    <p:extLst>
      <p:ext uri="{BB962C8B-B14F-4D97-AF65-F5344CB8AC3E}">
        <p14:creationId xmlns:p14="http://schemas.microsoft.com/office/powerpoint/2010/main" val="290199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a:xfrm>
            <a:off x="5592366" y="5883276"/>
            <a:ext cx="2057400" cy="365125"/>
          </a:xfrm>
          <a:prstGeom prst="rect">
            <a:avLst/>
          </a:prstGeom>
        </p:spPr>
        <p:txBody>
          <a:bodyPr/>
          <a:lstStyle>
            <a:lvl1pPr>
              <a:defRPr/>
            </a:lvl1pPr>
          </a:lstStyle>
          <a:p>
            <a:pPr>
              <a:defRPr/>
            </a:pPr>
            <a:fld id="{C454AF8D-6CBF-4FEC-8CA4-A6A558FE0F0A}" type="datetimeFigureOut">
              <a:rPr lang="en-US"/>
              <a:pPr>
                <a:defRPr/>
              </a:pPr>
              <a:t>11/28/2013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74209A7-CD3F-4C03-BC83-92F111C67D8F}" type="slidenum">
              <a:rPr lang="en-US"/>
              <a:pPr>
                <a:defRPr/>
              </a:pPr>
              <a:t>‹#›</a:t>
            </a:fld>
            <a:endParaRPr lang="en-US"/>
          </a:p>
        </p:txBody>
      </p:sp>
    </p:spTree>
    <p:extLst>
      <p:ext uri="{BB962C8B-B14F-4D97-AF65-F5344CB8AC3E}">
        <p14:creationId xmlns:p14="http://schemas.microsoft.com/office/powerpoint/2010/main" val="3983855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95399"/>
            <a:ext cx="8305800" cy="4525965"/>
          </a:xfrm>
        </p:spPr>
        <p:txBody>
          <a:bodyPr/>
          <a:lstStyle>
            <a:lvl1pPr marL="173038" indent="-173038">
              <a:lnSpc>
                <a:spcPts val="2600"/>
              </a:lnSpc>
              <a:buClr>
                <a:schemeClr val="accent3">
                  <a:lumMod val="50000"/>
                </a:schemeClr>
              </a:buClr>
              <a:buFont typeface="Arial" pitchFamily="34" charset="0"/>
              <a:buChar char="•"/>
              <a:defRPr sz="2400" b="0"/>
            </a:lvl1pPr>
            <a:lvl2pPr marL="684213" indent="-227013">
              <a:lnSpc>
                <a:spcPts val="2600"/>
              </a:lnSpc>
              <a:buClr>
                <a:schemeClr val="accent3">
                  <a:lumMod val="50000"/>
                </a:schemeClr>
              </a:buClr>
              <a:defRPr sz="2000"/>
            </a:lvl2pPr>
            <a:lvl3pPr marL="1087438" indent="-173038">
              <a:lnSpc>
                <a:spcPts val="2600"/>
              </a:lnSpc>
              <a:buClr>
                <a:schemeClr val="accent3">
                  <a:lumMod val="50000"/>
                </a:schemeClr>
              </a:buClr>
              <a:defRPr sz="1800"/>
            </a:lvl3pPr>
            <a:lvl4pPr marL="1541463" indent="-169863">
              <a:lnSpc>
                <a:spcPts val="2600"/>
              </a:lnSpc>
              <a:buClr>
                <a:schemeClr val="accent3">
                  <a:lumMod val="50000"/>
                </a:schemeClr>
              </a:buClr>
              <a:defRPr sz="1600"/>
            </a:lvl4pPr>
            <a:lvl5pPr marL="2001838" indent="-173038">
              <a:lnSpc>
                <a:spcPts val="2600"/>
              </a:lnSpc>
              <a:buClr>
                <a:schemeClr val="accent3">
                  <a:lumMod val="50000"/>
                </a:schemeClr>
              </a:buCl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p:nvPr>
        </p:nvSpPr>
        <p:spPr>
          <a:xfrm>
            <a:off x="381000" y="669600"/>
            <a:ext cx="8251200" cy="457200"/>
          </a:xfrm>
        </p:spPr>
        <p:txBody>
          <a:bodyPr>
            <a:normAutofit/>
          </a:bodyPr>
          <a:lstStyle>
            <a:lvl1pPr>
              <a:buFontTx/>
              <a:buNone/>
              <a:defRPr sz="2400"/>
            </a:lvl1pPr>
          </a:lstStyle>
          <a:p>
            <a:pPr lvl="0"/>
            <a:r>
              <a:rPr lang="en-US" smtClean="0"/>
              <a:t>Click to edit Master text styles</a:t>
            </a:r>
          </a:p>
        </p:txBody>
      </p:sp>
      <p:sp>
        <p:nvSpPr>
          <p:cNvPr id="10" name="Footer Placeholder 4"/>
          <p:cNvSpPr>
            <a:spLocks noGrp="1"/>
          </p:cNvSpPr>
          <p:nvPr>
            <p:ph type="ftr" sz="quarter" idx="3"/>
          </p:nvPr>
        </p:nvSpPr>
        <p:spPr>
          <a:xfrm>
            <a:off x="6248400" y="6653837"/>
            <a:ext cx="2895600" cy="365125"/>
          </a:xfrm>
          <a:prstGeom prst="rect">
            <a:avLst/>
          </a:prstGeom>
        </p:spPr>
        <p:txBody>
          <a:bodyPr/>
          <a:lstStyle>
            <a:lvl1pPr algn="r">
              <a:defRPr sz="900">
                <a:solidFill>
                  <a:schemeClr val="tx2"/>
                </a:solidFill>
                <a:latin typeface="Segoe UI" pitchFamily="34" charset="0"/>
                <a:cs typeface="Segoe UI" pitchFamily="34" charset="0"/>
              </a:defRPr>
            </a:lvl1pPr>
          </a:lstStyle>
          <a:p>
            <a:endParaRPr lang="en-US" dirty="0"/>
          </a:p>
        </p:txBody>
      </p:sp>
      <p:sp>
        <p:nvSpPr>
          <p:cNvPr id="12" name="Slide Number Placeholder 5"/>
          <p:cNvSpPr>
            <a:spLocks noGrp="1"/>
          </p:cNvSpPr>
          <p:nvPr>
            <p:ph type="sldNum" sz="quarter" idx="4"/>
          </p:nvPr>
        </p:nvSpPr>
        <p:spPr>
          <a:xfrm>
            <a:off x="76200" y="6638075"/>
            <a:ext cx="2133600" cy="365125"/>
          </a:xfrm>
          <a:prstGeom prst="rect">
            <a:avLst/>
          </a:prstGeom>
        </p:spPr>
        <p:txBody>
          <a:bodyPr/>
          <a:lstStyle>
            <a:lvl1pPr algn="l">
              <a:defRPr sz="1200" b="1">
                <a:solidFill>
                  <a:schemeClr val="tx2"/>
                </a:solidFill>
                <a:latin typeface="Segoe UI" pitchFamily="34" charset="0"/>
                <a:cs typeface="Segoe UI" pitchFamily="34" charset="0"/>
              </a:defRPr>
            </a:lvl1pPr>
          </a:lstStyle>
          <a:p>
            <a:fld id="{81582BD6-FC20-4557-852B-8433F8572D30}" type="slidenum">
              <a:rPr lang="en-US" smtClean="0"/>
              <a:pPr/>
              <a:t>‹#›</a:t>
            </a:fld>
            <a:endParaRPr lang="en-US" dirty="0"/>
          </a:p>
        </p:txBody>
      </p:sp>
      <p:sp>
        <p:nvSpPr>
          <p:cNvPr id="16" name="Title 15"/>
          <p:cNvSpPr>
            <a:spLocks noGrp="1"/>
          </p:cNvSpPr>
          <p:nvPr>
            <p:ph type="title"/>
          </p:nvPr>
        </p:nvSpPr>
        <p:spPr>
          <a:xfrm>
            <a:off x="152400" y="152400"/>
            <a:ext cx="8229600" cy="639763"/>
          </a:xfrm>
        </p:spPr>
        <p:txBody>
          <a:bodyPr/>
          <a:lstStyle>
            <a:lvl1pPr>
              <a:buClr>
                <a:schemeClr val="accent3">
                  <a:lumMod val="50000"/>
                </a:schemeClr>
              </a:buClr>
              <a:defRPr/>
            </a:lvl1p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Text Placeholder 8"/>
          <p:cNvSpPr>
            <a:spLocks noGrp="1"/>
          </p:cNvSpPr>
          <p:nvPr>
            <p:ph type="body" sz="quarter" idx="15"/>
          </p:nvPr>
        </p:nvSpPr>
        <p:spPr>
          <a:xfrm>
            <a:off x="381000" y="31302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7" name="Title 6"/>
          <p:cNvSpPr>
            <a:spLocks noGrp="1"/>
          </p:cNvSpPr>
          <p:nvPr>
            <p:ph type="title"/>
          </p:nvPr>
        </p:nvSpPr>
        <p:spPr>
          <a:xfrm>
            <a:off x="152400" y="152400"/>
            <a:ext cx="8229600" cy="639763"/>
          </a:xfrm>
        </p:spPr>
        <p:txBody>
          <a:bodyPr/>
          <a:lstStyle/>
          <a:p>
            <a:r>
              <a:rPr lang="en-US" smtClean="0"/>
              <a:t>Click to edit Master title style</a:t>
            </a:r>
            <a:endParaRPr lang="en-US" dirty="0"/>
          </a:p>
        </p:txBody>
      </p:sp>
      <p:sp>
        <p:nvSpPr>
          <p:cNvPr id="8"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smtClean="0"/>
              <a:t>Click to edit Master text styles</a:t>
            </a:r>
          </a:p>
        </p:txBody>
      </p:sp>
      <p:sp>
        <p:nvSpPr>
          <p:cNvPr id="12" name="Text Placeholder 8"/>
          <p:cNvSpPr>
            <a:spLocks noGrp="1"/>
          </p:cNvSpPr>
          <p:nvPr>
            <p:ph type="body" sz="quarter" idx="16"/>
          </p:nvPr>
        </p:nvSpPr>
        <p:spPr>
          <a:xfrm>
            <a:off x="381000" y="17118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4" name="Text Placeholder 8"/>
          <p:cNvSpPr>
            <a:spLocks noGrp="1"/>
          </p:cNvSpPr>
          <p:nvPr>
            <p:ph type="body" sz="quarter" idx="17"/>
          </p:nvPr>
        </p:nvSpPr>
        <p:spPr>
          <a:xfrm>
            <a:off x="381000" y="24210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5" name="Text Placeholder 8"/>
          <p:cNvSpPr>
            <a:spLocks noGrp="1"/>
          </p:cNvSpPr>
          <p:nvPr>
            <p:ph type="body" sz="quarter" idx="18"/>
          </p:nvPr>
        </p:nvSpPr>
        <p:spPr>
          <a:xfrm>
            <a:off x="381000" y="37692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6" name="Text Placeholder 8"/>
          <p:cNvSpPr>
            <a:spLocks noGrp="1"/>
          </p:cNvSpPr>
          <p:nvPr>
            <p:ph type="body" sz="quarter" idx="19"/>
          </p:nvPr>
        </p:nvSpPr>
        <p:spPr>
          <a:xfrm>
            <a:off x="381000" y="44784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7" name="Text Placeholder 8"/>
          <p:cNvSpPr>
            <a:spLocks noGrp="1"/>
          </p:cNvSpPr>
          <p:nvPr>
            <p:ph type="body" sz="quarter" idx="20"/>
          </p:nvPr>
        </p:nvSpPr>
        <p:spPr>
          <a:xfrm>
            <a:off x="381000" y="5257800"/>
            <a:ext cx="6629400" cy="838200"/>
          </a:xfrm>
        </p:spPr>
        <p:txBody>
          <a:bodyPr>
            <a:normAutofit/>
          </a:bodyPr>
          <a:lstStyle>
            <a:lvl1pPr marL="57150" indent="0">
              <a:buFontTx/>
              <a:buNone/>
              <a:defRPr sz="1800" baseline="0"/>
            </a:lvl1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2871788"/>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685800" y="1371601"/>
            <a:ext cx="7772400" cy="1500187"/>
          </a:xfrm>
        </p:spPr>
        <p:txBody>
          <a:bodyPr anchor="b"/>
          <a:lstStyle>
            <a:lvl1pPr marL="0" indent="0">
              <a:buNone/>
              <a:defRPr sz="2000">
                <a:solidFill>
                  <a:schemeClr val="bg2"/>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Slide Number Placeholder 9"/>
          <p:cNvSpPr>
            <a:spLocks noGrp="1"/>
          </p:cNvSpPr>
          <p:nvPr>
            <p:ph type="sldNum" sz="quarter" idx="10"/>
          </p:nvPr>
        </p:nvSpPr>
        <p:spPr/>
        <p:txBody>
          <a:bodyPr/>
          <a:lstStyle/>
          <a:p>
            <a:fld id="{81582BD6-FC20-4557-852B-8433F8572D30}" type="slidenum">
              <a:rPr lang="en-US" smtClean="0"/>
              <a:pPr/>
              <a:t>‹#›</a:t>
            </a:fld>
            <a:endParaRPr lang="en-US" dirty="0"/>
          </a:p>
        </p:txBody>
      </p:sp>
      <p:sp>
        <p:nvSpPr>
          <p:cNvPr id="11" name="Footer Placeholder 10"/>
          <p:cNvSpPr>
            <a:spLocks noGrp="1"/>
          </p:cNvSpPr>
          <p:nvPr>
            <p:ph type="ftr" sz="quarter" idx="11"/>
          </p:nvPr>
        </p:nvSpPr>
        <p:spPr/>
        <p:txBody>
          <a:body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295401"/>
            <a:ext cx="4038600" cy="4525964"/>
          </a:xfrm>
        </p:spPr>
        <p:txBody>
          <a:bodyPr/>
          <a:lstStyle>
            <a:lvl1pPr>
              <a:buClr>
                <a:schemeClr val="bg1">
                  <a:lumMod val="95000"/>
                </a:schemeClr>
              </a:buClr>
              <a:defRPr sz="2400"/>
            </a:lvl1pPr>
            <a:lvl2pPr>
              <a:buClr>
                <a:schemeClr val="bg1">
                  <a:lumMod val="95000"/>
                </a:schemeClr>
              </a:buClr>
              <a:defRPr sz="2000"/>
            </a:lvl2pPr>
            <a:lvl3pPr>
              <a:buClr>
                <a:schemeClr val="bg1">
                  <a:lumMod val="95000"/>
                </a:schemeClr>
              </a:buClr>
              <a:defRPr sz="2000"/>
            </a:lvl3pPr>
            <a:lvl4pPr>
              <a:buClr>
                <a:schemeClr val="bg1">
                  <a:lumMod val="95000"/>
                </a:schemeClr>
              </a:buClr>
              <a:defRPr sz="1800"/>
            </a:lvl4pPr>
            <a:lvl5pPr>
              <a:buClr>
                <a:schemeClr val="bg1">
                  <a:lumMod val="95000"/>
                </a:schemeClr>
              </a:buCl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5800" y="1295401"/>
            <a:ext cx="4038600" cy="4525964"/>
          </a:xfrm>
        </p:spPr>
        <p:txBody>
          <a:bodyPr/>
          <a:lstStyle>
            <a:lvl1pPr>
              <a:buClr>
                <a:schemeClr val="bg1">
                  <a:lumMod val="95000"/>
                </a:schemeClr>
              </a:buClr>
              <a:defRPr sz="2400"/>
            </a:lvl1pPr>
            <a:lvl2pPr>
              <a:buClr>
                <a:schemeClr val="bg1">
                  <a:lumMod val="95000"/>
                </a:schemeClr>
              </a:buClr>
              <a:defRPr sz="2000"/>
            </a:lvl2pPr>
            <a:lvl3pPr>
              <a:buClr>
                <a:schemeClr val="bg1">
                  <a:lumMod val="95000"/>
                </a:schemeClr>
              </a:buClr>
              <a:defRPr sz="2000"/>
            </a:lvl3pPr>
            <a:lvl4pPr>
              <a:buClr>
                <a:schemeClr val="bg1">
                  <a:lumMod val="95000"/>
                </a:schemeClr>
              </a:buClr>
              <a:defRPr sz="1800"/>
            </a:lvl4pPr>
            <a:lvl5pPr>
              <a:buClr>
                <a:schemeClr val="bg1">
                  <a:lumMod val="95000"/>
                </a:schemeClr>
              </a:buCl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4"/>
          </p:nvPr>
        </p:nvSpPr>
        <p:spPr>
          <a:xfrm>
            <a:off x="457200" y="6638075"/>
            <a:ext cx="2133600" cy="365125"/>
          </a:xfrm>
        </p:spPr>
        <p:txBody>
          <a:bodyPr/>
          <a:lstStyle/>
          <a:p>
            <a:fld id="{81582BD6-FC20-4557-852B-8433F8572D30}" type="slidenum">
              <a:rPr lang="en-US" smtClean="0"/>
              <a:pPr/>
              <a:t>‹#›</a:t>
            </a:fld>
            <a:endParaRPr lang="en-US" dirty="0"/>
          </a:p>
        </p:txBody>
      </p:sp>
      <p:sp>
        <p:nvSpPr>
          <p:cNvPr id="10" name="Footer Placeholder 9"/>
          <p:cNvSpPr>
            <a:spLocks noGrp="1"/>
          </p:cNvSpPr>
          <p:nvPr>
            <p:ph type="ftr" sz="quarter" idx="15"/>
          </p:nvPr>
        </p:nvSpPr>
        <p:spPr/>
        <p:txBody>
          <a:bodyPr/>
          <a:lstStyle/>
          <a:p>
            <a:endParaRPr lang="en-US" dirty="0"/>
          </a:p>
        </p:txBody>
      </p:sp>
      <p:sp>
        <p:nvSpPr>
          <p:cNvPr id="12" name="Title 11"/>
          <p:cNvSpPr>
            <a:spLocks noGrp="1"/>
          </p:cNvSpPr>
          <p:nvPr>
            <p:ph type="title"/>
          </p:nvPr>
        </p:nvSpPr>
        <p:spPr>
          <a:xfrm>
            <a:off x="152400" y="152400"/>
            <a:ext cx="8229600" cy="639763"/>
          </a:xfrm>
        </p:spPr>
        <p:txBody>
          <a:bodyPr/>
          <a:lstStyle/>
          <a:p>
            <a:r>
              <a:rPr lang="en-US" smtClean="0"/>
              <a:t>Click to edit Master title style</a:t>
            </a:r>
            <a:endParaRPr lang="en-US"/>
          </a:p>
        </p:txBody>
      </p:sp>
      <p:sp>
        <p:nvSpPr>
          <p:cNvPr id="13"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5" name="Content Placeholder 2"/>
          <p:cNvSpPr>
            <a:spLocks noGrp="1"/>
          </p:cNvSpPr>
          <p:nvPr>
            <p:ph sz="half" idx="1"/>
          </p:nvPr>
        </p:nvSpPr>
        <p:spPr>
          <a:xfrm>
            <a:off x="457200" y="1447801"/>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6" name="Content Placeholder 3"/>
          <p:cNvSpPr>
            <a:spLocks noGrp="1"/>
          </p:cNvSpPr>
          <p:nvPr>
            <p:ph sz="half" idx="2"/>
          </p:nvPr>
        </p:nvSpPr>
        <p:spPr>
          <a:xfrm>
            <a:off x="2971800" y="1447801"/>
            <a:ext cx="5715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9" name="Content Placeholder 2"/>
          <p:cNvSpPr>
            <a:spLocks noGrp="1"/>
          </p:cNvSpPr>
          <p:nvPr>
            <p:ph sz="half" idx="14"/>
          </p:nvPr>
        </p:nvSpPr>
        <p:spPr>
          <a:xfrm>
            <a:off x="457200" y="3048000"/>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15"/>
          </p:nvPr>
        </p:nvSpPr>
        <p:spPr>
          <a:xfrm>
            <a:off x="2971800" y="3048000"/>
            <a:ext cx="5715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1" name="Title 10"/>
          <p:cNvSpPr>
            <a:spLocks noGrp="1"/>
          </p:cNvSpPr>
          <p:nvPr>
            <p:ph type="title"/>
          </p:nvPr>
        </p:nvSpPr>
        <p:spPr>
          <a:xfrm>
            <a:off x="152400" y="152400"/>
            <a:ext cx="8229600" cy="639763"/>
          </a:xfrm>
        </p:spPr>
        <p:txBody>
          <a:bodyPr/>
          <a:lstStyle/>
          <a:p>
            <a:r>
              <a:rPr lang="en-US" smtClean="0"/>
              <a:t>Click to edit Master title style</a:t>
            </a:r>
            <a:endParaRPr lang="en-US"/>
          </a:p>
        </p:txBody>
      </p:sp>
      <p:sp>
        <p:nvSpPr>
          <p:cNvPr id="12"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Content Placeholder 2"/>
          <p:cNvSpPr>
            <a:spLocks noGrp="1"/>
          </p:cNvSpPr>
          <p:nvPr>
            <p:ph sz="half" idx="1"/>
          </p:nvPr>
        </p:nvSpPr>
        <p:spPr>
          <a:xfrm>
            <a:off x="762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2"/>
          </p:nvPr>
        </p:nvSpPr>
        <p:spPr>
          <a:xfrm>
            <a:off x="28575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1" name="Content Placeholder 3"/>
          <p:cNvSpPr>
            <a:spLocks noGrp="1"/>
          </p:cNvSpPr>
          <p:nvPr>
            <p:ph sz="half" idx="14"/>
          </p:nvPr>
        </p:nvSpPr>
        <p:spPr>
          <a:xfrm>
            <a:off x="56388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5" name="Content Placeholder 2"/>
          <p:cNvSpPr>
            <a:spLocks noGrp="1"/>
          </p:cNvSpPr>
          <p:nvPr>
            <p:ph sz="half" idx="15"/>
          </p:nvPr>
        </p:nvSpPr>
        <p:spPr>
          <a:xfrm>
            <a:off x="762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6" name="Content Placeholder 3"/>
          <p:cNvSpPr>
            <a:spLocks noGrp="1"/>
          </p:cNvSpPr>
          <p:nvPr>
            <p:ph sz="half" idx="16"/>
          </p:nvPr>
        </p:nvSpPr>
        <p:spPr>
          <a:xfrm>
            <a:off x="28575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7" name="Content Placeholder 3"/>
          <p:cNvSpPr>
            <a:spLocks noGrp="1"/>
          </p:cNvSpPr>
          <p:nvPr>
            <p:ph sz="half" idx="17"/>
          </p:nvPr>
        </p:nvSpPr>
        <p:spPr>
          <a:xfrm>
            <a:off x="56388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9" name="Title 18"/>
          <p:cNvSpPr>
            <a:spLocks noGrp="1"/>
          </p:cNvSpPr>
          <p:nvPr>
            <p:ph type="title"/>
          </p:nvPr>
        </p:nvSpPr>
        <p:spPr>
          <a:xfrm>
            <a:off x="152400" y="152400"/>
            <a:ext cx="8229600" cy="639763"/>
          </a:xfrm>
        </p:spPr>
        <p:txBody>
          <a:bodyPr/>
          <a:lstStyle/>
          <a:p>
            <a:r>
              <a:rPr lang="en-US" smtClean="0"/>
              <a:t>Click to edit Master title style</a:t>
            </a:r>
            <a:endParaRPr lang="en-US"/>
          </a:p>
        </p:txBody>
      </p:sp>
      <p:sp>
        <p:nvSpPr>
          <p:cNvPr id="20"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 y="1447801"/>
            <a:ext cx="4040188"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200" y="1752601"/>
            <a:ext cx="4040188" cy="4068763"/>
          </a:xfrm>
        </p:spPr>
        <p:txBody>
          <a:bodyPr/>
          <a:lstStyle>
            <a:lvl1pPr>
              <a:lnSpc>
                <a:spcPct val="100000"/>
              </a:lnSpc>
              <a:buClr>
                <a:schemeClr val="bg1">
                  <a:lumMod val="95000"/>
                </a:schemeClr>
              </a:buClr>
              <a:defRPr sz="2000"/>
            </a:lvl1pPr>
            <a:lvl2pPr>
              <a:lnSpc>
                <a:spcPct val="100000"/>
              </a:lnSpc>
              <a:buClr>
                <a:schemeClr val="bg1">
                  <a:lumMod val="95000"/>
                </a:schemeClr>
              </a:buClr>
              <a:defRPr sz="2000"/>
            </a:lvl2pPr>
            <a:lvl3pPr>
              <a:lnSpc>
                <a:spcPct val="100000"/>
              </a:lnSpc>
              <a:buClr>
                <a:schemeClr val="bg1">
                  <a:lumMod val="95000"/>
                </a:schemeClr>
              </a:buClr>
              <a:defRPr sz="1800"/>
            </a:lvl3pPr>
            <a:lvl4pPr>
              <a:lnSpc>
                <a:spcPct val="100000"/>
              </a:lnSpc>
              <a:buClr>
                <a:schemeClr val="bg1">
                  <a:lumMod val="95000"/>
                </a:schemeClr>
              </a:buClr>
              <a:defRPr sz="1600"/>
            </a:lvl4pPr>
            <a:lvl5pPr>
              <a:lnSpc>
                <a:spcPct val="100000"/>
              </a:lnSpc>
              <a:buClr>
                <a:schemeClr val="bg1">
                  <a:lumMod val="95000"/>
                </a:schemeClr>
              </a:buCl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491039" y="1752601"/>
            <a:ext cx="4041775" cy="4068763"/>
          </a:xfrm>
        </p:spPr>
        <p:txBody>
          <a:bodyPr/>
          <a:lstStyle>
            <a:lvl1pPr>
              <a:buClr>
                <a:schemeClr val="bg1">
                  <a:lumMod val="95000"/>
                </a:schemeClr>
              </a:buClr>
              <a:defRPr sz="2000"/>
            </a:lvl1pPr>
            <a:lvl2pPr>
              <a:buClr>
                <a:schemeClr val="bg1">
                  <a:lumMod val="95000"/>
                </a:schemeClr>
              </a:buClr>
              <a:defRPr sz="2000"/>
            </a:lvl2pPr>
            <a:lvl3pPr>
              <a:buClr>
                <a:schemeClr val="bg1">
                  <a:lumMod val="95000"/>
                </a:schemeClr>
              </a:buClr>
              <a:defRPr sz="1800"/>
            </a:lvl3pPr>
            <a:lvl4pPr>
              <a:buClr>
                <a:schemeClr val="bg1">
                  <a:lumMod val="95000"/>
                </a:schemeClr>
              </a:buClr>
              <a:defRPr sz="1600"/>
            </a:lvl4pPr>
            <a:lvl5pPr>
              <a:buClr>
                <a:schemeClr val="bg1">
                  <a:lumMod val="95000"/>
                </a:schemeClr>
              </a:buCl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2"/>
          </p:nvPr>
        </p:nvSpPr>
        <p:spPr>
          <a:xfrm>
            <a:off x="4494212" y="1447802"/>
            <a:ext cx="4040188"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Slide Number Placeholder 9"/>
          <p:cNvSpPr>
            <a:spLocks noGrp="1"/>
          </p:cNvSpPr>
          <p:nvPr>
            <p:ph type="sldNum" sz="quarter" idx="14"/>
          </p:nvPr>
        </p:nvSpPr>
        <p:spPr/>
        <p:txBody>
          <a:bodyPr/>
          <a:lstStyle/>
          <a:p>
            <a:fld id="{81582BD6-FC20-4557-852B-8433F8572D30}" type="slidenum">
              <a:rPr lang="en-US" smtClean="0"/>
              <a:pPr/>
              <a:t>‹#›</a:t>
            </a:fld>
            <a:endParaRPr lang="en-US" dirty="0"/>
          </a:p>
        </p:txBody>
      </p:sp>
      <p:sp>
        <p:nvSpPr>
          <p:cNvPr id="11" name="Footer Placeholder 10"/>
          <p:cNvSpPr>
            <a:spLocks noGrp="1"/>
          </p:cNvSpPr>
          <p:nvPr>
            <p:ph type="ftr" sz="quarter" idx="15"/>
          </p:nvPr>
        </p:nvSpPr>
        <p:spPr/>
        <p:txBody>
          <a:bodyPr/>
          <a:lstStyle/>
          <a:p>
            <a:endParaRPr lang="en-US" dirty="0"/>
          </a:p>
        </p:txBody>
      </p:sp>
      <p:sp>
        <p:nvSpPr>
          <p:cNvPr id="17" name="Title 16"/>
          <p:cNvSpPr>
            <a:spLocks noGrp="1"/>
          </p:cNvSpPr>
          <p:nvPr>
            <p:ph type="title"/>
          </p:nvPr>
        </p:nvSpPr>
        <p:spPr>
          <a:xfrm>
            <a:off x="152400" y="152400"/>
            <a:ext cx="8229600" cy="639763"/>
          </a:xfrm>
        </p:spPr>
        <p:txBody>
          <a:bodyPr/>
          <a:lstStyle/>
          <a:p>
            <a:r>
              <a:rPr lang="en-US" smtClean="0"/>
              <a:t>Click to edit Master title style</a:t>
            </a:r>
            <a:endParaRPr lang="en-US"/>
          </a:p>
        </p:txBody>
      </p:sp>
      <p:sp>
        <p:nvSpPr>
          <p:cNvPr id="18"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Slide Number Placeholder 8"/>
          <p:cNvSpPr>
            <a:spLocks noGrp="1"/>
          </p:cNvSpPr>
          <p:nvPr>
            <p:ph type="sldNum" sz="quarter" idx="14"/>
          </p:nvPr>
        </p:nvSpPr>
        <p:spPr/>
        <p:txBody>
          <a:bodyPr/>
          <a:lstStyle/>
          <a:p>
            <a:fld id="{81582BD6-FC20-4557-852B-8433F8572D30}" type="slidenum">
              <a:rPr lang="en-US" smtClean="0"/>
              <a:pPr/>
              <a:t>‹#›</a:t>
            </a:fld>
            <a:endParaRPr lang="en-US" dirty="0"/>
          </a:p>
        </p:txBody>
      </p:sp>
      <p:sp>
        <p:nvSpPr>
          <p:cNvPr id="10" name="Footer Placeholder 9"/>
          <p:cNvSpPr>
            <a:spLocks noGrp="1"/>
          </p:cNvSpPr>
          <p:nvPr>
            <p:ph type="ftr" sz="quarter" idx="15"/>
          </p:nvPr>
        </p:nvSpPr>
        <p:spPr/>
        <p:txBody>
          <a:bodyPr/>
          <a:lstStyle/>
          <a:p>
            <a:endParaRPr lang="en-US" dirty="0"/>
          </a:p>
        </p:txBody>
      </p:sp>
      <p:sp>
        <p:nvSpPr>
          <p:cNvPr id="13" name="Title 12"/>
          <p:cNvSpPr>
            <a:spLocks noGrp="1"/>
          </p:cNvSpPr>
          <p:nvPr>
            <p:ph type="title"/>
          </p:nvPr>
        </p:nvSpPr>
        <p:spPr>
          <a:xfrm>
            <a:off x="1219200" y="457200"/>
            <a:ext cx="8229600" cy="639763"/>
          </a:xfrm>
        </p:spPr>
        <p:txBody>
          <a:bodyPr/>
          <a:lstStyle/>
          <a:p>
            <a:r>
              <a:rPr lang="en-US" smtClean="0"/>
              <a:t>Click to edit Master title style</a:t>
            </a:r>
            <a:endParaRPr lang="en-US"/>
          </a:p>
        </p:txBody>
      </p:sp>
      <p:sp>
        <p:nvSpPr>
          <p:cNvPr id="14" name="Text Placeholder 10"/>
          <p:cNvSpPr>
            <a:spLocks noGrp="1"/>
          </p:cNvSpPr>
          <p:nvPr>
            <p:ph type="body" sz="quarter" idx="13"/>
          </p:nvPr>
        </p:nvSpPr>
        <p:spPr>
          <a:xfrm>
            <a:off x="914400" y="974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152400"/>
            <a:ext cx="8229600" cy="639763"/>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45200" y="808364"/>
            <a:ext cx="8229600" cy="505936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3"/>
          </p:nvPr>
        </p:nvSpPr>
        <p:spPr>
          <a:xfrm>
            <a:off x="6248400" y="6653837"/>
            <a:ext cx="2895600" cy="365125"/>
          </a:xfrm>
          <a:prstGeom prst="rect">
            <a:avLst/>
          </a:prstGeom>
        </p:spPr>
        <p:txBody>
          <a:bodyPr/>
          <a:lstStyle>
            <a:lvl1pPr algn="r">
              <a:defRPr sz="900">
                <a:solidFill>
                  <a:schemeClr val="tx2"/>
                </a:solidFill>
                <a:latin typeface="Segoe UI" pitchFamily="34" charset="0"/>
                <a:cs typeface="Segoe UI" pitchFamily="34" charset="0"/>
              </a:defRPr>
            </a:lvl1pPr>
          </a:lstStyle>
          <a:p>
            <a:endParaRPr lang="en-US" dirty="0"/>
          </a:p>
        </p:txBody>
      </p:sp>
      <p:sp>
        <p:nvSpPr>
          <p:cNvPr id="11" name="Slide Number Placeholder 5"/>
          <p:cNvSpPr>
            <a:spLocks noGrp="1"/>
          </p:cNvSpPr>
          <p:nvPr>
            <p:ph type="sldNum" sz="quarter" idx="4"/>
          </p:nvPr>
        </p:nvSpPr>
        <p:spPr>
          <a:xfrm>
            <a:off x="76200" y="6638075"/>
            <a:ext cx="2133600" cy="365125"/>
          </a:xfrm>
          <a:prstGeom prst="rect">
            <a:avLst/>
          </a:prstGeom>
        </p:spPr>
        <p:txBody>
          <a:bodyPr/>
          <a:lstStyle>
            <a:lvl1pPr algn="l">
              <a:defRPr sz="1200" b="1">
                <a:solidFill>
                  <a:schemeClr val="tx2"/>
                </a:solidFill>
                <a:latin typeface="Segoe UI" pitchFamily="34" charset="0"/>
                <a:cs typeface="Segoe UI" pitchFamily="34" charset="0"/>
              </a:defRPr>
            </a:lvl1pPr>
          </a:lstStyle>
          <a:p>
            <a:fld id="{81582BD6-FC20-4557-852B-8433F8572D30}" type="slidenum">
              <a:rPr lang="en-US" smtClean="0"/>
              <a:pPr/>
              <a:t>‹#›</a:t>
            </a:fld>
            <a:endParaRPr lang="en-US" dirty="0"/>
          </a:p>
        </p:txBody>
      </p:sp>
      <p:sp>
        <p:nvSpPr>
          <p:cNvPr id="7" name="TextBox 6"/>
          <p:cNvSpPr txBox="1"/>
          <p:nvPr userDrawn="1"/>
        </p:nvSpPr>
        <p:spPr>
          <a:xfrm>
            <a:off x="5257800" y="2895600"/>
            <a:ext cx="1219200" cy="10668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8" name="TextBox 7"/>
          <p:cNvSpPr txBox="1"/>
          <p:nvPr userDrawn="1"/>
        </p:nvSpPr>
        <p:spPr>
          <a:xfrm>
            <a:off x="5410200" y="2667000"/>
            <a:ext cx="1447800" cy="13716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61" r:id="rId6"/>
    <p:sldLayoutId id="2147483662" r:id="rId7"/>
    <p:sldLayoutId id="2147483653" r:id="rId8"/>
    <p:sldLayoutId id="2147483654" r:id="rId9"/>
    <p:sldLayoutId id="2147483655" r:id="rId10"/>
    <p:sldLayoutId id="2147483656" r:id="rId11"/>
    <p:sldLayoutId id="2147483664" r:id="rId12"/>
    <p:sldLayoutId id="2147483657" r:id="rId13"/>
    <p:sldLayoutId id="2147483658" r:id="rId14"/>
    <p:sldLayoutId id="2147483659" r:id="rId15"/>
    <p:sldLayoutId id="2147483665" r:id="rId16"/>
    <p:sldLayoutId id="2147483666" r:id="rId17"/>
  </p:sldLayoutIdLst>
  <p:hf sldNum="0" hdr="0" ftr="0" dt="0"/>
  <p:txStyles>
    <p:titleStyle>
      <a:lvl1pPr algn="l" defTabSz="914400" rtl="0" eaLnBrk="1" latinLnBrk="0" hangingPunct="1">
        <a:spcBef>
          <a:spcPct val="0"/>
        </a:spcBef>
        <a:buClr>
          <a:schemeClr val="bg1">
            <a:lumMod val="95000"/>
          </a:schemeClr>
        </a:buClr>
        <a:buFont typeface="Arial" pitchFamily="34" charset="0"/>
        <a:buChar char="•"/>
        <a:defRPr sz="3600" b="1" kern="1200" baseline="0">
          <a:solidFill>
            <a:schemeClr val="bg1"/>
          </a:solidFill>
          <a:latin typeface="+mj-lt"/>
          <a:ea typeface="+mj-ea"/>
          <a:cs typeface="Segoe UI" pitchFamily="34" charset="0"/>
        </a:defRPr>
      </a:lvl1pPr>
    </p:titleStyle>
    <p:bodyStyle>
      <a:lvl1pPr marL="173038" indent="-173038" algn="l" defTabSz="914400" rtl="0" eaLnBrk="1" latinLnBrk="0" hangingPunct="1">
        <a:lnSpc>
          <a:spcPct val="100000"/>
        </a:lnSpc>
        <a:spcBef>
          <a:spcPct val="20000"/>
        </a:spcBef>
        <a:buClr>
          <a:schemeClr val="bg1">
            <a:lumMod val="95000"/>
          </a:schemeClr>
        </a:buClr>
        <a:buSzPct val="70000"/>
        <a:buFont typeface="Arial" pitchFamily="34" charset="0"/>
        <a:buChar char="•"/>
        <a:defRPr sz="3200" kern="1200">
          <a:solidFill>
            <a:schemeClr val="bg1"/>
          </a:solidFill>
          <a:latin typeface="+mn-lt"/>
          <a:ea typeface="+mn-ea"/>
          <a:cs typeface="Segoe UI" pitchFamily="34" charset="0"/>
        </a:defRPr>
      </a:lvl1pPr>
      <a:lvl2pPr marL="627063" indent="-169863" algn="l" defTabSz="914400" rtl="0" eaLnBrk="1" latinLnBrk="0" hangingPunct="1">
        <a:lnSpc>
          <a:spcPct val="100000"/>
        </a:lnSpc>
        <a:spcBef>
          <a:spcPct val="20000"/>
        </a:spcBef>
        <a:buClr>
          <a:schemeClr val="bg1">
            <a:lumMod val="95000"/>
          </a:schemeClr>
        </a:buClr>
        <a:buSzPct val="70000"/>
        <a:buFont typeface="Arial" pitchFamily="34" charset="0"/>
        <a:buChar char="•"/>
        <a:defRPr sz="2800" kern="1200">
          <a:solidFill>
            <a:schemeClr val="bg1"/>
          </a:solidFill>
          <a:latin typeface="+mn-lt"/>
          <a:ea typeface="+mn-ea"/>
          <a:cs typeface="Segoe UI" pitchFamily="34" charset="0"/>
        </a:defRPr>
      </a:lvl2pPr>
      <a:lvl3pPr marL="1030288" indent="-115888" algn="l" defTabSz="914400" rtl="0" eaLnBrk="1" latinLnBrk="0" hangingPunct="1">
        <a:lnSpc>
          <a:spcPct val="100000"/>
        </a:lnSpc>
        <a:spcBef>
          <a:spcPct val="20000"/>
        </a:spcBef>
        <a:buClr>
          <a:schemeClr val="bg1">
            <a:lumMod val="95000"/>
          </a:schemeClr>
        </a:buClr>
        <a:buSzPct val="70000"/>
        <a:buFont typeface="Arial" pitchFamily="34" charset="0"/>
        <a:buChar char="•"/>
        <a:defRPr sz="2400" kern="1200">
          <a:solidFill>
            <a:schemeClr val="bg1"/>
          </a:solidFill>
          <a:latin typeface="+mn-lt"/>
          <a:ea typeface="+mn-ea"/>
          <a:cs typeface="Segoe UI" pitchFamily="34" charset="0"/>
        </a:defRPr>
      </a:lvl3pPr>
      <a:lvl4pPr marL="1482725" indent="-111125" algn="l" defTabSz="914400" rtl="0" eaLnBrk="1" latinLnBrk="0" hangingPunct="1">
        <a:lnSpc>
          <a:spcPct val="100000"/>
        </a:lnSpc>
        <a:spcBef>
          <a:spcPct val="20000"/>
        </a:spcBef>
        <a:buClr>
          <a:schemeClr val="bg1">
            <a:lumMod val="95000"/>
          </a:schemeClr>
        </a:buClr>
        <a:buSzPct val="70000"/>
        <a:buFont typeface="Arial" pitchFamily="34" charset="0"/>
        <a:buChar char="•"/>
        <a:defRPr sz="2000" kern="1200">
          <a:solidFill>
            <a:schemeClr val="bg1"/>
          </a:solidFill>
          <a:latin typeface="+mn-lt"/>
          <a:ea typeface="+mn-ea"/>
          <a:cs typeface="Segoe UI" pitchFamily="34" charset="0"/>
        </a:defRPr>
      </a:lvl4pPr>
      <a:lvl5pPr marL="1944688" indent="-115888" algn="l" defTabSz="914400" rtl="0" eaLnBrk="1" latinLnBrk="0" hangingPunct="1">
        <a:lnSpc>
          <a:spcPct val="100000"/>
        </a:lnSpc>
        <a:spcBef>
          <a:spcPct val="20000"/>
        </a:spcBef>
        <a:buClr>
          <a:schemeClr val="bg1">
            <a:lumMod val="95000"/>
          </a:schemeClr>
        </a:buClr>
        <a:buSzPct val="70000"/>
        <a:buFont typeface="Arial" pitchFamily="34" charset="0"/>
        <a:buChar char="•"/>
        <a:defRPr sz="2000" kern="1200">
          <a:solidFill>
            <a:schemeClr val="bg1"/>
          </a:solidFill>
          <a:latin typeface="+mn-lt"/>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hyperlink" Target="http://www.vulnweb.com/myimages.php" TargetMode="External"/><Relationship Id="rId2" Type="http://schemas.openxmlformats.org/officeDocument/2006/relationships/hyperlink" Target="http://www.vulnweb.com/index.php" TargetMode="Externa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hyperlink" Target="http://www.acunetix.com/websitesecurity/cross-site-scripting/" TargetMode="Externa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ormAutofit/>
          </a:bodyPr>
          <a:lstStyle/>
          <a:p>
            <a:pPr marL="0" indent="0" algn="ctr">
              <a:buNone/>
            </a:pPr>
            <a:r>
              <a:rPr lang="en-US" sz="6000" b="1" dirty="0"/>
              <a:t>1</a:t>
            </a:r>
            <a:r>
              <a:rPr lang="en-US" sz="6000" b="1" dirty="0" smtClean="0"/>
              <a:t>. </a:t>
            </a:r>
            <a:r>
              <a:rPr lang="en-US" sz="6000" b="1" dirty="0" err="1" smtClean="0"/>
              <a:t>Tấn</a:t>
            </a:r>
            <a:r>
              <a:rPr lang="en-US" sz="6000" b="1" dirty="0" smtClean="0"/>
              <a:t> </a:t>
            </a:r>
            <a:r>
              <a:rPr lang="en-US" sz="6000" b="1" dirty="0" err="1" smtClean="0"/>
              <a:t>công</a:t>
            </a:r>
            <a:r>
              <a:rPr lang="en-US" sz="6000" b="1" dirty="0" smtClean="0"/>
              <a:t> CSRF</a:t>
            </a:r>
            <a:endParaRPr lang="en-US" sz="6000" b="1" dirty="0"/>
          </a:p>
        </p:txBody>
      </p:sp>
      <p:sp>
        <p:nvSpPr>
          <p:cNvPr id="4" name="Title 3"/>
          <p:cNvSpPr>
            <a:spLocks noGrp="1"/>
          </p:cNvSpPr>
          <p:nvPr>
            <p:ph type="title"/>
          </p:nvPr>
        </p:nvSpPr>
        <p:spPr/>
        <p:txBody>
          <a:bodyPr/>
          <a:lstStyle/>
          <a:p>
            <a:pPr>
              <a:buNone/>
            </a:pPr>
            <a:endParaRPr lang="en-US" dirty="0"/>
          </a:p>
        </p:txBody>
      </p:sp>
    </p:spTree>
    <p:extLst>
      <p:ext uri="{BB962C8B-B14F-4D97-AF65-F5344CB8AC3E}">
        <p14:creationId xmlns:p14="http://schemas.microsoft.com/office/powerpoint/2010/main" val="41764089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0"/>
            <a:ext cx="8229600" cy="639763"/>
          </a:xfrm>
        </p:spPr>
        <p:txBody>
          <a:bodyPr/>
          <a:lstStyle/>
          <a:p>
            <a:r>
              <a:rPr lang="vi-VN" sz="1800" b="0" dirty="0"/>
              <a:t>Khi người dùng nhấp chuột vào nút 'Cập nhật' của mẫu userinfo.php, một yêu cầu HTTP POST sẽ được gửi sẽ chứa các thông số trên cùng với giá trị của họ cho phù hợp.</a:t>
            </a:r>
            <a:br>
              <a:rPr lang="vi-VN" sz="1800" b="0" dirty="0"/>
            </a:br>
            <a:r>
              <a:rPr lang="vi-VN" sz="1800" b="0" dirty="0"/>
              <a:t>Kể từ khi trang web không có bất kỳ biện pháp phòng chống CSRF, kẻ tấn công có thể sử dụng mẫu đơn này (http://testphp.vulnweb.com/userinfo.php) để gửi bất kỳ thông tin mong muốn mà không cần sự đồng ý của người dùng.Kẻ tấn công sẽ thực hiện điều này bằng cách nhúng mã thực tế của mẫu cập nhật trong trang web của mình và khi nạn nhân thăm trang web của kẻ tấn công, hình thức, bao gồm bất kỳ thông tin mong muốn của kẻ tấn công, sẽ được trình lên các trang web mục tiêu.</a:t>
            </a:r>
            <a:br>
              <a:rPr lang="vi-VN" sz="1800" b="0" dirty="0"/>
            </a:br>
            <a:r>
              <a:rPr lang="vi-VN" sz="1800" b="0" dirty="0"/>
              <a:t>Đây là trang web độc hại của kẻ tấn công.</a:t>
            </a:r>
            <a:br>
              <a:rPr lang="vi-VN" sz="1800" b="0" dirty="0"/>
            </a:br>
            <a:endParaRPr lang="en-US"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3124200"/>
            <a:ext cx="6096000" cy="3057525"/>
          </a:xfrm>
          <a:prstGeom prst="rect">
            <a:avLst/>
          </a:prstGeom>
        </p:spPr>
      </p:pic>
    </p:spTree>
    <p:extLst>
      <p:ext uri="{BB962C8B-B14F-4D97-AF65-F5344CB8AC3E}">
        <p14:creationId xmlns:p14="http://schemas.microsoft.com/office/powerpoint/2010/main" val="12896133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90800"/>
            <a:ext cx="8229600" cy="639763"/>
          </a:xfrm>
        </p:spPr>
        <p:txBody>
          <a:bodyPr/>
          <a:lstStyle/>
          <a:p>
            <a:r>
              <a:rPr lang="vi-VN" sz="1800" b="0" dirty="0" smtClean="0"/>
              <a:t>Trang web của kẻ tấn công là một trang web thư viện ảnh trực tuyến bình thường. Tuy nhiên, nó có chứa một biểu mẫu ẩn trong đó sẽ tự động gửi và cập nhật hồ sơ cá nhân của nạn nhân trên testphp.vulnweb.com.</a:t>
            </a:r>
            <a:br>
              <a:rPr lang="vi-VN" sz="1800" b="0" dirty="0" smtClean="0"/>
            </a:br>
            <a:r>
              <a:rPr lang="vi-VN" sz="1800" b="0" dirty="0" smtClean="0"/>
              <a:t>Các ẩn </a:t>
            </a:r>
            <a:r>
              <a:rPr lang="vi-VN" sz="1800" b="0" i="1" dirty="0" smtClean="0"/>
              <a:t>iframe</a:t>
            </a:r>
            <a:r>
              <a:rPr lang="vi-VN" sz="1800" b="0" dirty="0" smtClean="0"/>
              <a:t> tồn tại trong trang myimages.php.</a:t>
            </a:r>
            <a:br>
              <a:rPr lang="vi-VN" sz="1800" b="0" dirty="0" smtClean="0"/>
            </a:br>
            <a:r>
              <a:rPr lang="vi-VN" sz="1800" b="0" i="1" dirty="0" smtClean="0"/>
              <a:t>&lt;iframe src="http://www.vulnweb.com/updateif.php" style="display:none"&gt; &lt;/ iframe&gt;</a:t>
            </a:r>
            <a:r>
              <a:rPr lang="vi-VN" sz="1800" b="0" dirty="0" smtClean="0"/>
              <a:t/>
            </a:r>
            <a:br>
              <a:rPr lang="vi-VN" sz="1800" b="0" dirty="0" smtClean="0"/>
            </a:br>
            <a:r>
              <a:rPr lang="vi-VN" sz="1800" b="0" dirty="0" smtClean="0"/>
              <a:t>Điều này tải một trang của trang web của kẻ tấn công. Trang web có chứa mã trang userinfo.php thực tế đó tự động gửi và cập nhật userinfo.php cụ thể của nạn nhân hiện tại. Điều này tự động xảy ra mỗi khi người dùng truy cập trang web này.</a:t>
            </a:r>
            <a:br>
              <a:rPr lang="vi-VN" sz="1800" b="0" dirty="0" smtClean="0"/>
            </a:br>
            <a:r>
              <a:rPr lang="vi-VN" sz="1800" b="0" dirty="0" smtClean="0"/>
              <a:t>Trang updateif.php chứa mã hình thức thực tế mà tự động gửi thông tin mong muốn những kẻ tấn công đã thiết lập.</a:t>
            </a:r>
            <a:br>
              <a:rPr lang="vi-VN" sz="1800" b="0" dirty="0" smtClean="0"/>
            </a:br>
            <a:r>
              <a:rPr lang="vi-VN" sz="1800" b="0" dirty="0"/>
              <a:t>&lt;body onload="document.getElementById('f').submit()"&gt; </a:t>
            </a:r>
            <a:br>
              <a:rPr lang="vi-VN" sz="1800" b="0" dirty="0"/>
            </a:br>
            <a:r>
              <a:rPr lang="vi-VN" sz="1800" b="0" dirty="0"/>
              <a:t>&lt;form id = "f" action = "http://testphp.vulnweb.com/userinfo.php" method = "post" name = "Form1"&gt; </a:t>
            </a:r>
            <a:br>
              <a:rPr lang="vi-VN" sz="1800" b="0" dirty="0"/>
            </a:br>
            <a:r>
              <a:rPr lang="vi-VN" sz="1800" b="0" dirty="0"/>
              <a:t>&lt;input name="urname" value="attacker'svalue"&gt; </a:t>
            </a:r>
            <a:br>
              <a:rPr lang="vi-VN" sz="1800" b="0" dirty="0"/>
            </a:br>
            <a:r>
              <a:rPr lang="vi-VN" sz="1800" b="0" dirty="0"/>
              <a:t>&lt;input name="ucc" value=" attacker'svalue"&gt; </a:t>
            </a:r>
            <a:br>
              <a:rPr lang="vi-VN" sz="1800" b="0" dirty="0"/>
            </a:br>
            <a:r>
              <a:rPr lang="vi-VN" sz="1800" b="0" dirty="0"/>
              <a:t>&lt;input name="uemail" value=" attacker'svalue"&gt; </a:t>
            </a:r>
            <a:br>
              <a:rPr lang="vi-VN" sz="1800" b="0" dirty="0"/>
            </a:br>
            <a:r>
              <a:rPr lang="vi-VN" sz="1800" b="0" dirty="0"/>
              <a:t>&lt; tên đầu vào = "uphone" giá trị = "attacker'svalue"&gt; </a:t>
            </a:r>
            <a:br>
              <a:rPr lang="vi-VN" sz="1800" b="0" dirty="0"/>
            </a:br>
            <a:r>
              <a:rPr lang="vi-VN" sz="1800" b="0" dirty="0"/>
              <a:t>&lt;textarea name="uaddress" wrap="soft"&gt; &lt;attacker'svalue&gt; &lt;/ textarea&gt; </a:t>
            </a:r>
            <a:br>
              <a:rPr lang="vi-VN" sz="1800" b="0" dirty="0"/>
            </a:br>
            <a:r>
              <a:rPr lang="vi-VN" sz="1800" b="0" dirty="0"/>
              <a:t>&lt;input name="update" value="update"&gt; </a:t>
            </a:r>
            <a:br>
              <a:rPr lang="vi-VN" sz="1800" b="0" dirty="0"/>
            </a:br>
            <a:r>
              <a:rPr lang="vi-VN" sz="1800" b="0" dirty="0"/>
              <a:t>&lt; / form&gt; </a:t>
            </a:r>
            <a:br>
              <a:rPr lang="vi-VN" sz="1800" b="0" dirty="0"/>
            </a:br>
            <a:r>
              <a:rPr lang="vi-VN" sz="1800" b="0" dirty="0"/>
              <a:t>&lt;/ body&gt;</a:t>
            </a:r>
            <a:br>
              <a:rPr lang="vi-VN" sz="1800" b="0" dirty="0"/>
            </a:br>
            <a:r>
              <a:rPr lang="vi-VN" sz="1800" b="0" dirty="0"/>
              <a:t>Hình thức này lấy thông tin giá trị từ một tập tin văn bản. Khi updateif.php được gọi là, các thông tin (thiết lập trước đó) bởi những kẻ tấn công được lấy ra và đặt trong " </a:t>
            </a:r>
            <a:r>
              <a:rPr lang="vi-VN" sz="1800" b="0" i="1" dirty="0"/>
              <a:t>giá trị</a:t>
            </a:r>
            <a:r>
              <a:rPr lang="vi-VN" sz="1800" b="0" dirty="0"/>
              <a:t> "lĩnh vực. Sau đó, hình thức là tự động gửi và trang mục tiêu được nạp. Các hoạt động này được thực hiện bên trong một khung nội tuyến ẩn, do đó nạn nhân sẽ không thấy các trang web mục tiêu.</a:t>
            </a:r>
            <a:br>
              <a:rPr lang="vi-VN" sz="1800" b="0" dirty="0"/>
            </a:br>
            <a:r>
              <a:rPr lang="vi-VN" sz="1800" b="0" dirty="0"/>
              <a:t/>
            </a:r>
            <a:br>
              <a:rPr lang="vi-VN" sz="1800" b="0" dirty="0"/>
            </a:br>
            <a:endParaRPr lang="en-US" sz="1800" dirty="0"/>
          </a:p>
        </p:txBody>
      </p:sp>
    </p:spTree>
    <p:extLst>
      <p:ext uri="{BB962C8B-B14F-4D97-AF65-F5344CB8AC3E}">
        <p14:creationId xmlns:p14="http://schemas.microsoft.com/office/powerpoint/2010/main" val="25763726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67000"/>
            <a:ext cx="8229600" cy="639763"/>
          </a:xfrm>
        </p:spPr>
        <p:txBody>
          <a:bodyPr/>
          <a:lstStyle/>
          <a:p>
            <a:r>
              <a:rPr lang="vi-VN" sz="1800" b="0" dirty="0"/>
              <a:t>Bảng quản trị hack là một trang kiểm soát mà kẻ tấn công có thể thiết lập các thông tin sẽ được gửi đến trang web mục tiêu khi cuộc tấn công CSRF được thực hiện.</a:t>
            </a:r>
            <a:br>
              <a:rPr lang="vi-VN" sz="1800" b="0" dirty="0"/>
            </a:br>
            <a:r>
              <a:rPr lang="vi-VN" sz="1800" b="0" dirty="0"/>
              <a:t>Từ trang web này, kẻ tấn công có thể thiết lập thông tin mới. (Lưu ý: Đối với các mục đích của ví dụ này, có một nút thiết lập lại mà sẽ thiết lập lại các giá trị của trang web mục tiêu) Những thông tin này được lưu trữ trong một tập tin, từ đó updateif.php (xem trước) sẽ được tải và trình giá trị của kẻ tấn công .</a:t>
            </a:r>
            <a:br>
              <a:rPr lang="vi-VN" sz="1800" b="0" dirty="0"/>
            </a:br>
            <a:r>
              <a:rPr lang="vi-VN" sz="1800" b="0" dirty="0" smtClean="0"/>
              <a:t>.</a:t>
            </a:r>
            <a:r>
              <a:rPr lang="vi-VN" sz="1800" b="0" dirty="0"/>
              <a:t> Khi nạn nhân đến thăm trang web của kẻ tấn công, các khung nội tuyến ẩn sẽ tải mã của mẫu hồ sơ cập nhật được tìm thấy trong userinfo.php (theo mẫu hồ sơ cập nhật mục tiêu) với thông tin mong muốn của kẻ tấn công và tự động trình trang web mục tiêu. Hoạt động này là hoạt động chính xác các nạn nhân có thể thực hiện để cập nhật hồ sơ của mình. Tuy nhiên, do lỗ hổng CSRF một thực thể bên thứ ba như một kẻ tấn công có thể sử dụng hoạt động này để gửi thông tin độc hại mà không cần người sử dụng có thể biết về nó.</a:t>
            </a:r>
            <a:br>
              <a:rPr lang="vi-VN" sz="1800" b="0" dirty="0"/>
            </a:br>
            <a:r>
              <a:rPr lang="vi-VN" sz="1800" b="0" dirty="0"/>
              <a:t>Kẻ tấn công thiết lập các thông tin mong muốn trong trang http://www.vulnweb.com/hackpanel/ và nhấp chuột 'Cập nhật'. Các thông tin được lưu trữ trong tập tin.</a:t>
            </a:r>
            <a:br>
              <a:rPr lang="vi-VN" sz="1800" b="0" dirty="0"/>
            </a:br>
            <a:endParaRPr lang="en-US" sz="1800" dirty="0"/>
          </a:p>
        </p:txBody>
      </p:sp>
    </p:spTree>
    <p:extLst>
      <p:ext uri="{BB962C8B-B14F-4D97-AF65-F5344CB8AC3E}">
        <p14:creationId xmlns:p14="http://schemas.microsoft.com/office/powerpoint/2010/main" val="25718725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685800"/>
            <a:ext cx="5333999" cy="4933950"/>
          </a:xfrm>
          <a:prstGeom prst="rect">
            <a:avLst/>
          </a:prstGeom>
        </p:spPr>
      </p:pic>
    </p:spTree>
    <p:extLst>
      <p:ext uri="{BB962C8B-B14F-4D97-AF65-F5344CB8AC3E}">
        <p14:creationId xmlns:p14="http://schemas.microsoft.com/office/powerpoint/2010/main" val="32157788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124200"/>
            <a:ext cx="8229600" cy="639763"/>
          </a:xfrm>
        </p:spPr>
        <p:txBody>
          <a:bodyPr/>
          <a:lstStyle/>
          <a:p>
            <a:r>
              <a:rPr lang="vi-VN" sz="1800" b="0" dirty="0"/>
              <a:t>Thông tin của kẻ tấn công đã sẵn sàng để được nạp khi trang web của kẻ tấn công được truy cập.</a:t>
            </a:r>
            <a:br>
              <a:rPr lang="vi-VN" sz="1800" b="0" dirty="0"/>
            </a:br>
            <a:r>
              <a:rPr lang="vi-VN" sz="1800" b="0" dirty="0"/>
              <a:t>Khi nạn nhân truy cập trang web của kẻ tấn công tại </a:t>
            </a:r>
            <a:r>
              <a:rPr lang="vi-VN" sz="1800" b="0" dirty="0">
                <a:hlinkClick r:id="rId2"/>
              </a:rPr>
              <a:t>www.vulnweb.com / index.php</a:t>
            </a:r>
            <a:r>
              <a:rPr lang="vi-VN" sz="1800" b="0" dirty="0"/>
              <a:t> , không có gì sẽ xảy ra kể từ khi không có bất kỳ mã độc vào các trang "Home". Nạn nhân cần phải truy cập vào </a:t>
            </a:r>
            <a:r>
              <a:rPr lang="vi-VN" sz="1800" b="0" dirty="0">
                <a:hlinkClick r:id="rId3"/>
              </a:rPr>
              <a:t>www.vulnweb.com / myimages.php</a:t>
            </a:r>
            <a:r>
              <a:rPr lang="vi-VN" sz="1800" b="0" dirty="0"/>
              <a:t>trang mà các mã độc hại tồn tại, và thông tin của kẻ tấn công sẽ được trình lên các trang web mục tiêu (testphp.vulnweb.com </a:t>
            </a:r>
            <a:r>
              <a:rPr lang="vi-VN" sz="1800" b="0" dirty="0" smtClean="0"/>
              <a:t>/).</a:t>
            </a:r>
            <a:r>
              <a:rPr lang="en-US" sz="1800" b="0" dirty="0" smtClean="0"/>
              <a:t/>
            </a:r>
            <a:br>
              <a:rPr lang="en-US" sz="1800" b="0" dirty="0" smtClean="0"/>
            </a:br>
            <a:r>
              <a:rPr lang="vi-VN" sz="1800" b="0" dirty="0"/>
              <a:t>Ngay khi nạn nhân truy cập vào trang myimages.php, các khung nội tuyến ẩn được tải thực hiện các cuộc tấn công CSRF. Dưới đây là các yêu cầu HTTP POST được thực hiện khi nạn nhân truy cập trang độc hại / myimages.php của kẻ tấn công.</a:t>
            </a:r>
            <a:br>
              <a:rPr lang="vi-VN" sz="1800" b="0" dirty="0"/>
            </a:br>
            <a:r>
              <a:rPr lang="vi-VN" sz="1800" b="0" dirty="0"/>
              <a:t>Các yêu cầu HTTP POST trên cho thấy các chủ mà yêu cầu POST được gửi là testphp.vulnweb.com nhưng nguồn gốc là www.vulnweb.com với một giới thiệu là trang updateif.php của trang web kẻ tấn công. Hơn nữa, thông tin Cookie được bao gồm trong yêu cầu POST là yêu cầu đầu tiên để các yêu cầu POST để được xác thực và CSRF được thực hiện. Cuối cùng, thông tin các thông số được bao gồm trong yêu cầu POST và sẽ được trình lên các trang web mục tiêu.</a:t>
            </a:r>
            <a:br>
              <a:rPr lang="vi-VN" sz="1800" b="0" dirty="0"/>
            </a:br>
            <a:r>
              <a:rPr lang="vi-VN" sz="1800" b="0" dirty="0"/>
              <a:t>Khi yêu cầu POST được thực hiện trình duyệt đã có phiên xác thực cho các trang web mục tiêu và nó bao gồm các chi tiết xác thực trong yêu cầu POST như nó phải làm trong bất kỳ yêu cầu POST hợp pháp khác được thực hiện bởi các nạn nhân. Yêu cầu POST lừa đảo đặc biệt này là chính xác giống như một yêu cầu POST hợp pháp với mục tiêu chủ nhà tương tự nhưng từ một nguồn gốc khác nhau. Trình duyệt, như bình thường, gửi yêu cầu POST và máy chủ (trong trường hợp này) là không thể phân biệt giữa một yêu cầu POST hợp pháp và lừa đảo kể từ khi cả hai đều được thực hiện bởi các trình duyệt đáng tin cậy trong cùng một cách.</a:t>
            </a:r>
            <a:br>
              <a:rPr lang="vi-VN" sz="1800" b="0" dirty="0"/>
            </a:br>
            <a:endParaRPr lang="en-US" sz="1800" dirty="0"/>
          </a:p>
        </p:txBody>
      </p:sp>
    </p:spTree>
    <p:extLst>
      <p:ext uri="{BB962C8B-B14F-4D97-AF65-F5344CB8AC3E}">
        <p14:creationId xmlns:p14="http://schemas.microsoft.com/office/powerpoint/2010/main" val="3165468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229600" cy="639763"/>
          </a:xfrm>
        </p:spPr>
        <p:txBody>
          <a:bodyPr/>
          <a:lstStyle/>
          <a:p>
            <a:r>
              <a:rPr lang="vi-VN" sz="1800" b="0" dirty="0"/>
              <a:t>Không có bất kỳ thông tin bao gồm trong yêu cầu POST (chẳng hạn như một giá trị mã thông báo, thấy sau) sẽ giúp máy chủ để xác nhận một yêu cầu POST như không độc hại. Điều này dẫn đến máy chủ xử lý cả hai yêu cầu POST theo cách thông </a:t>
            </a:r>
            <a:r>
              <a:rPr lang="vi-VN" sz="1800" b="0" dirty="0" smtClean="0"/>
              <a:t>thường</a:t>
            </a:r>
            <a:r>
              <a:rPr lang="en-US" sz="1800" b="0" dirty="0" smtClean="0"/>
              <a:t/>
            </a:r>
            <a:br>
              <a:rPr lang="en-US" sz="1800" b="0" dirty="0" smtClean="0"/>
            </a:br>
            <a:r>
              <a:rPr lang="vi-VN" sz="1800" b="0" dirty="0" smtClean="0"/>
              <a:t>.</a:t>
            </a:r>
            <a:r>
              <a:rPr lang="vi-VN" sz="1800" b="0" dirty="0"/>
              <a:t/>
            </a:r>
            <a:br>
              <a:rPr lang="vi-VN" sz="1800" b="0" dirty="0"/>
            </a:b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1" y="1295401"/>
            <a:ext cx="4724400" cy="4495800"/>
          </a:xfrm>
          <a:prstGeom prst="rect">
            <a:avLst/>
          </a:prstGeom>
        </p:spPr>
      </p:pic>
    </p:spTree>
    <p:extLst>
      <p:ext uri="{BB962C8B-B14F-4D97-AF65-F5344CB8AC3E}">
        <p14:creationId xmlns:p14="http://schemas.microsoft.com/office/powerpoint/2010/main" val="29129611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295400"/>
            <a:ext cx="8229600" cy="639763"/>
          </a:xfrm>
        </p:spPr>
        <p:txBody>
          <a:bodyPr/>
          <a:lstStyle/>
          <a:p>
            <a:r>
              <a:rPr lang="vi-VN" sz="1800" b="0" dirty="0"/>
              <a:t>Từ hình trên, bạn có thể nhận thấy rằng các thông tin hồ sơ cá nhân của nạn nhân trên trang web mục tiêu đã được thay đổi.</a:t>
            </a:r>
            <a:br>
              <a:rPr lang="vi-VN" sz="1800" b="0" dirty="0"/>
            </a:br>
            <a:r>
              <a:rPr lang="vi-VN" sz="1800" b="0" dirty="0"/>
              <a:t>Các thông tin giả mạo đã được gửi thành công và cập nhật hồ sơ cá nhân của nạn nhân trên trang web mục tiêu. Nạn nhân không có dấu hiệu của những gì đã xảy ra kể từ khi hoạt động này là minh bạch cho người dùng. Những kẻ tấn công đã hoàn thành cuộc tấn công của mình thành công trong kịch bản này. Trong một kịch bản khác một kẻ tấn công có thể thay đổi mật khẩu quản trị, thực hiện các giao dịch bất hợp pháp, và nhiều hơn nữa.</a:t>
            </a:r>
            <a:br>
              <a:rPr lang="vi-VN" sz="1800" b="0" dirty="0"/>
            </a:br>
            <a:endParaRPr lang="en-US" sz="1800" dirty="0"/>
          </a:p>
        </p:txBody>
      </p:sp>
    </p:spTree>
    <p:extLst>
      <p:ext uri="{BB962C8B-B14F-4D97-AF65-F5344CB8AC3E}">
        <p14:creationId xmlns:p14="http://schemas.microsoft.com/office/powerpoint/2010/main" val="42042264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8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5122"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685800" y="2276476"/>
            <a:ext cx="7965071" cy="4126706"/>
          </a:xfrm>
        </p:spPr>
      </p:pic>
      <p:sp>
        <p:nvSpPr>
          <p:cNvPr id="4" name="Subtitle 2"/>
          <p:cNvSpPr>
            <a:spLocks noGrp="1"/>
          </p:cNvSpPr>
          <p:nvPr>
            <p:ph type="title"/>
          </p:nvPr>
        </p:nvSpPr>
        <p:spPr>
          <a:xfrm>
            <a:off x="381000" y="1053704"/>
            <a:ext cx="7429500" cy="1222772"/>
          </a:xfrm>
        </p:spPr>
        <p:txBody>
          <a:bodyPr wrap="square" numCol="1" anchorCtr="0" compatLnSpc="1">
            <a:prstTxWarp prst="textNoShape">
              <a:avLst/>
            </a:prstTxWarp>
          </a:bodyPr>
          <a:lstStyle/>
          <a:p>
            <a:pPr>
              <a:buClr>
                <a:srgbClr val="D35940"/>
              </a:buClr>
              <a:buSzPct val="95000"/>
              <a:buNone/>
              <a:defRPr/>
            </a:pPr>
            <a:r>
              <a:rPr lang="en-US" sz="2000" dirty="0">
                <a:cs typeface="Arial" panose="020B0604020202020204" pitchFamily="34" charset="0"/>
              </a:rPr>
              <a:t/>
            </a:r>
            <a:br>
              <a:rPr lang="en-US" sz="2000" dirty="0">
                <a:cs typeface="Arial" panose="020B0604020202020204" pitchFamily="34" charset="0"/>
              </a:rPr>
            </a:br>
            <a:r>
              <a:rPr lang="en-US" sz="2000" dirty="0">
                <a:cs typeface="Arial" panose="020B0604020202020204" pitchFamily="34" charset="0"/>
              </a:rPr>
              <a:t>	ĐN: Tấn công xuyên trang là phương pháp lợi dụng người dùng kích hoạt một trang nào đó trong khi vẫn đăng nhập trang hiện tại. Hacker qua đó sẽ gửi được request hợp lệ từ trang mới về trang của người dùng.</a:t>
            </a:r>
            <a:br>
              <a:rPr lang="en-US" sz="2000" dirty="0">
                <a:cs typeface="Arial" panose="020B0604020202020204" pitchFamily="34" charset="0"/>
              </a:rPr>
            </a:br>
            <a:endParaRPr lang="en-US" sz="2000" dirty="0">
              <a:cs typeface="Arial" panose="020B0604020202020204" pitchFamily="34" charset="0"/>
            </a:endParaRPr>
          </a:p>
        </p:txBody>
      </p:sp>
      <p:sp>
        <p:nvSpPr>
          <p:cNvPr id="2" name="TextBox 1"/>
          <p:cNvSpPr txBox="1"/>
          <p:nvPr/>
        </p:nvSpPr>
        <p:spPr>
          <a:xfrm>
            <a:off x="457200" y="141685"/>
            <a:ext cx="5486400" cy="914400"/>
          </a:xfrm>
          <a:prstGeom prst="rect">
            <a:avLst/>
          </a:prstGeom>
        </p:spPr>
        <p:txBody>
          <a:bodyPr vert="horz" wrap="none" lIns="91440" tIns="45720" rIns="91440" bIns="45720" rtlCol="0" anchor="ctr">
            <a:normAutofit/>
          </a:bodyPr>
          <a:lstStyle/>
          <a:p>
            <a:pPr>
              <a:spcBef>
                <a:spcPct val="0"/>
              </a:spcBef>
            </a:pPr>
            <a:r>
              <a:rPr lang="en-US" sz="3600" b="1" dirty="0" smtClean="0">
                <a:solidFill>
                  <a:schemeClr val="bg1">
                    <a:lumMod val="95000"/>
                    <a:lumOff val="5000"/>
                  </a:schemeClr>
                </a:solidFill>
                <a:latin typeface="+mj-lt"/>
                <a:cs typeface="Arial" panose="020B0604020202020204" pitchFamily="34" charset="0"/>
              </a:rPr>
              <a:t>I- </a:t>
            </a:r>
            <a:r>
              <a:rPr lang="en-US" sz="3600" b="1" dirty="0" err="1" smtClean="0">
                <a:solidFill>
                  <a:schemeClr val="bg1">
                    <a:lumMod val="95000"/>
                    <a:lumOff val="5000"/>
                  </a:schemeClr>
                </a:solidFill>
                <a:latin typeface="+mj-lt"/>
                <a:cs typeface="Arial" panose="020B0604020202020204" pitchFamily="34" charset="0"/>
              </a:rPr>
              <a:t>Crossite</a:t>
            </a:r>
            <a:r>
              <a:rPr lang="en-US" sz="3600" b="1" dirty="0" smtClean="0">
                <a:solidFill>
                  <a:schemeClr val="bg1">
                    <a:lumMod val="95000"/>
                    <a:lumOff val="5000"/>
                  </a:schemeClr>
                </a:solidFill>
                <a:latin typeface="+mj-lt"/>
                <a:cs typeface="Arial" panose="020B0604020202020204" pitchFamily="34" charset="0"/>
              </a:rPr>
              <a:t> </a:t>
            </a:r>
            <a:r>
              <a:rPr lang="en-US" sz="3600" b="1" dirty="0">
                <a:solidFill>
                  <a:schemeClr val="bg1">
                    <a:lumMod val="95000"/>
                    <a:lumOff val="5000"/>
                  </a:schemeClr>
                </a:solidFill>
                <a:latin typeface="+mj-lt"/>
                <a:cs typeface="Arial" panose="020B0604020202020204" pitchFamily="34" charset="0"/>
              </a:rPr>
              <a:t>request forgery(CSRF):</a:t>
            </a:r>
            <a:endParaRPr kumimoji="0" lang="en-US" sz="3600" b="1" i="0" u="none" strike="noStrike" kern="1200" cap="none" spc="0" normalizeH="0" baseline="0" noProof="0" dirty="0" smtClean="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459131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vi-VN" dirty="0"/>
              <a:t>Cross-Site Request Giả mạo, hoặc CSRF cho ngắn gọn là một cuộc tấn công trực tuyến phổ biến và thường xuyên là.CSRF cũng đi theo viết tắt XSRF và cụm từ biển Surf. Các cuộc tấn công CSRF bao gồm độc hại khai thác của một trang web, trong đó người dùng sẽ chuyển yêu cầu độc hại mà các quỹ tín thác trang web mục tiêu mà không có sự đồng ý của người dùng. Trong </a:t>
            </a:r>
            <a:r>
              <a:rPr lang="vi-VN" dirty="0">
                <a:hlinkClick r:id="rId2" tooltip="Cross-Site Scripting là gì?"/>
              </a:rPr>
              <a:t>Cross-Site Scripting (XSS)</a:t>
            </a:r>
            <a:r>
              <a:rPr lang="vi-VN" dirty="0"/>
              <a:t> , kẻ tấn công khai thác sự tin tưởng một người sử dụng đã cho một trang web, với CSRF mặt khác, những kẻ tấn công khai thác sự tin tưởng một trang web có đối với trình duyệt của người dùng.</a:t>
            </a:r>
          </a:p>
          <a:p>
            <a:r>
              <a:rPr lang="vi-VN" dirty="0"/>
              <a:t>Về cơ bản, một kẻ tấn công sẽ sử dụng CSRF để lừa nạn nhân vào truy cập vào một trang web hoặc nhấp chuột vào một liên kết URL có chứa các yêu cầu độc hại hoặc trái phép. Nó được gọi là 'nguy hiểm' kể từ khi cuộc tấn công CSRF sẽ sử dụng danh tính và đặc quyền của nạn nhân và mạo danh họ để thực hiện bất kỳ hành động mong muốn của những kẻ tấn công, chẳng hạn như hình thức thay đổi chi tiết trình, và khởi động mua hàng hoặc thanh toán cho các kẻ tấn công hoặc một tài khoản của bên thứ ba.</a:t>
            </a:r>
          </a:p>
          <a:p>
            <a:endParaRPr lang="en-US" dirty="0"/>
          </a:p>
        </p:txBody>
      </p:sp>
    </p:spTree>
    <p:extLst>
      <p:ext uri="{BB962C8B-B14F-4D97-AF65-F5344CB8AC3E}">
        <p14:creationId xmlns:p14="http://schemas.microsoft.com/office/powerpoint/2010/main" val="20457118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idx="4294967295"/>
          </p:nvPr>
        </p:nvSpPr>
        <p:spPr>
          <a:xfrm>
            <a:off x="151210" y="257190"/>
            <a:ext cx="7543800" cy="579834"/>
          </a:xfrm>
        </p:spPr>
        <p:txBody>
          <a:bodyPr>
            <a:noAutofit/>
          </a:bodyPr>
          <a:lstStyle/>
          <a:p>
            <a:pPr marL="171450" lvl="1" indent="0">
              <a:buClr>
                <a:srgbClr val="D35940"/>
              </a:buClr>
              <a:buSzPct val="95000"/>
              <a:buNone/>
              <a:defRPr/>
            </a:pPr>
            <a:r>
              <a:rPr lang="en-US" sz="3600" b="1" smtClean="0">
                <a:solidFill>
                  <a:schemeClr val="bg1">
                    <a:lumMod val="95000"/>
                    <a:lumOff val="5000"/>
                  </a:schemeClr>
                </a:solidFill>
                <a:latin typeface="+mj-lt"/>
                <a:cs typeface="Arial" panose="020B0604020202020204" pitchFamily="34" charset="0"/>
              </a:rPr>
              <a:t>II - Các </a:t>
            </a:r>
            <a:r>
              <a:rPr lang="en-US" sz="3600" b="1" dirty="0">
                <a:solidFill>
                  <a:schemeClr val="bg1">
                    <a:lumMod val="95000"/>
                    <a:lumOff val="5000"/>
                  </a:schemeClr>
                </a:solidFill>
                <a:latin typeface="+mj-lt"/>
                <a:cs typeface="Arial" panose="020B0604020202020204" pitchFamily="34" charset="0"/>
              </a:rPr>
              <a:t>phương án </a:t>
            </a:r>
            <a:r>
              <a:rPr lang="en-US" sz="3600" b="1">
                <a:solidFill>
                  <a:schemeClr val="bg1">
                    <a:lumMod val="95000"/>
                    <a:lumOff val="5000"/>
                  </a:schemeClr>
                </a:solidFill>
                <a:latin typeface="+mj-lt"/>
                <a:cs typeface="Arial" panose="020B0604020202020204" pitchFamily="34" charset="0"/>
              </a:rPr>
              <a:t>tấn </a:t>
            </a:r>
            <a:r>
              <a:rPr lang="en-US" sz="3600" b="1" smtClean="0">
                <a:solidFill>
                  <a:schemeClr val="bg1">
                    <a:lumMod val="95000"/>
                    <a:lumOff val="5000"/>
                  </a:schemeClr>
                </a:solidFill>
                <a:latin typeface="+mj-lt"/>
                <a:cs typeface="Arial" panose="020B0604020202020204" pitchFamily="34" charset="0"/>
              </a:rPr>
              <a:t>công</a:t>
            </a:r>
            <a:endParaRPr lang="en-US" sz="3600" dirty="0">
              <a:solidFill>
                <a:schemeClr val="bg1">
                  <a:lumMod val="95000"/>
                  <a:lumOff val="5000"/>
                </a:schemeClr>
              </a:solidFill>
              <a:latin typeface="+mj-lt"/>
              <a:cs typeface="Arial" panose="020B0604020202020204" pitchFamily="34" charset="0"/>
            </a:endParaRPr>
          </a:p>
        </p:txBody>
      </p:sp>
      <p:sp>
        <p:nvSpPr>
          <p:cNvPr id="2" name="Rectangle 1"/>
          <p:cNvSpPr/>
          <p:nvPr/>
        </p:nvSpPr>
        <p:spPr>
          <a:xfrm>
            <a:off x="650081" y="3599528"/>
            <a:ext cx="7437834" cy="2554545"/>
          </a:xfrm>
          <a:prstGeom prst="rect">
            <a:avLst/>
          </a:prstGeom>
        </p:spPr>
        <p:txBody>
          <a:bodyPr>
            <a:spAutoFit/>
          </a:bodyPr>
          <a:lstStyle/>
          <a:p>
            <a:pPr>
              <a:defRPr/>
            </a:pPr>
            <a:endParaRPr lang="vi-VN" sz="2000" dirty="0">
              <a:solidFill>
                <a:schemeClr val="bg1">
                  <a:lumMod val="95000"/>
                  <a:lumOff val="5000"/>
                </a:schemeClr>
              </a:solidFill>
              <a:latin typeface="Calibri" panose="020F0502020204030204" pitchFamily="34" charset="0"/>
            </a:endParaRPr>
          </a:p>
          <a:p>
            <a:pPr>
              <a:defRPr/>
            </a:pPr>
            <a:r>
              <a:rPr lang="vi-VN" sz="2000" b="1" u="sng" dirty="0">
                <a:solidFill>
                  <a:schemeClr val="bg1">
                    <a:lumMod val="95000"/>
                    <a:lumOff val="5000"/>
                  </a:schemeClr>
                </a:solidFill>
                <a:latin typeface="Calibri" panose="020F0502020204030204" pitchFamily="34" charset="0"/>
              </a:rPr>
              <a:t>Kiểu 2</a:t>
            </a:r>
            <a:r>
              <a:rPr lang="vi-VN" sz="2000" dirty="0">
                <a:solidFill>
                  <a:schemeClr val="bg1">
                    <a:lumMod val="95000"/>
                    <a:lumOff val="5000"/>
                  </a:schemeClr>
                </a:solidFill>
                <a:latin typeface="Calibri" panose="020F0502020204030204" pitchFamily="34" charset="0"/>
              </a:rPr>
              <a:t>: Tạo form auto submit:</a:t>
            </a:r>
            <a:br>
              <a:rPr lang="vi-VN" sz="2000" dirty="0">
                <a:solidFill>
                  <a:schemeClr val="bg1">
                    <a:lumMod val="95000"/>
                    <a:lumOff val="5000"/>
                  </a:schemeClr>
                </a:solidFill>
                <a:latin typeface="Calibri" panose="020F0502020204030204" pitchFamily="34" charset="0"/>
              </a:rPr>
            </a:br>
            <a:r>
              <a:rPr lang="vi-VN" sz="2000" dirty="0">
                <a:solidFill>
                  <a:schemeClr val="accent2"/>
                </a:solidFill>
                <a:latin typeface="Calibri" panose="020F0502020204030204" pitchFamily="34" charset="0"/>
              </a:rPr>
              <a:t>&lt;Form Action="http://Site-Bị-Tấn-Công/Action-Được-Chọn-Để-Tấn-Công/" Method="POST"&gt;...Các Input chứa thông tin sai...&lt;/Form&gt;</a:t>
            </a:r>
            <a:br>
              <a:rPr lang="vi-VN" sz="2000" dirty="0">
                <a:solidFill>
                  <a:schemeClr val="accent2"/>
                </a:solidFill>
                <a:latin typeface="Calibri" panose="020F0502020204030204" pitchFamily="34" charset="0"/>
              </a:rPr>
            </a:br>
            <a:r>
              <a:rPr lang="vi-VN" sz="2000" dirty="0">
                <a:solidFill>
                  <a:schemeClr val="bg1">
                    <a:lumMod val="95000"/>
                    <a:lumOff val="5000"/>
                  </a:schemeClr>
                </a:solidFill>
                <a:latin typeface="Calibri" panose="020F0502020204030204" pitchFamily="34" charset="0"/>
              </a:rPr>
              <a:t>Với cách này, thậm chí người dùng không cần nhấn link mà chỉ cần vào trang có chứa CSRF, thì kẻ tấn công vẫn có thể thực hiện Action bằng cách dùng javascript bắt form submit để redirect trực tiếp về trang cần tấn công.</a:t>
            </a:r>
          </a:p>
        </p:txBody>
      </p:sp>
      <p:sp>
        <p:nvSpPr>
          <p:cNvPr id="3" name="Rectangle 2"/>
          <p:cNvSpPr/>
          <p:nvPr/>
        </p:nvSpPr>
        <p:spPr>
          <a:xfrm>
            <a:off x="436364" y="1772216"/>
            <a:ext cx="6973491" cy="2246769"/>
          </a:xfrm>
          <a:prstGeom prst="rect">
            <a:avLst/>
          </a:prstGeom>
        </p:spPr>
        <p:txBody>
          <a:bodyPr>
            <a:spAutoFit/>
          </a:bodyPr>
          <a:lstStyle/>
          <a:p>
            <a:pPr marL="171450" lvl="1">
              <a:buClr>
                <a:srgbClr val="D35940"/>
              </a:buClr>
              <a:buSzPct val="95000"/>
              <a:defRPr/>
            </a:pPr>
            <a:r>
              <a:rPr lang="vi-VN" sz="2000" b="1" u="sng" dirty="0">
                <a:solidFill>
                  <a:schemeClr val="bg1">
                    <a:lumMod val="95000"/>
                    <a:lumOff val="5000"/>
                  </a:schemeClr>
                </a:solidFill>
                <a:latin typeface="Calibri" panose="020F0502020204030204" pitchFamily="34" charset="0"/>
                <a:cs typeface="Arial" panose="020B0604020202020204" pitchFamily="34" charset="0"/>
              </a:rPr>
              <a:t>Kiểu 1: </a:t>
            </a:r>
            <a:r>
              <a:rPr lang="vi-VN" sz="2000" dirty="0">
                <a:solidFill>
                  <a:schemeClr val="bg1">
                    <a:lumMod val="95000"/>
                    <a:lumOff val="5000"/>
                  </a:schemeClr>
                </a:solidFill>
                <a:latin typeface="Calibri" panose="020F0502020204030204" pitchFamily="34" charset="0"/>
                <a:cs typeface="Arial" panose="020B0604020202020204" pitchFamily="34" charset="0"/>
              </a:rPr>
              <a:t>Tạo đường link chứa Fogery Parameters</a:t>
            </a:r>
            <a:r>
              <a:rPr lang="vi-VN" sz="2000" dirty="0">
                <a:latin typeface="Calibri" panose="020F0502020204030204" pitchFamily="34" charset="0"/>
                <a:cs typeface="Arial" panose="020B0604020202020204" pitchFamily="34" charset="0"/>
              </a:rPr>
              <a:t>:</a:t>
            </a:r>
            <a:br>
              <a:rPr lang="vi-VN" sz="2000" dirty="0">
                <a:latin typeface="Calibri" panose="020F0502020204030204" pitchFamily="34" charset="0"/>
                <a:cs typeface="Arial" panose="020B0604020202020204" pitchFamily="34" charset="0"/>
              </a:rPr>
            </a:br>
            <a:r>
              <a:rPr lang="vi-VN" sz="2000" dirty="0">
                <a:solidFill>
                  <a:srgbClr val="FFC000"/>
                </a:solidFill>
                <a:latin typeface="Calibri" panose="020F0502020204030204" pitchFamily="34" charset="0"/>
                <a:cs typeface="Arial" panose="020B0604020202020204" pitchFamily="34" charset="0"/>
              </a:rPr>
              <a:t>&lt;a href="http://Site-Bị-Tấn-Công/Action-Được-Chọn-Để-Tấn-Công/Tham-Số-Sai"&gt; Xem Ảnh Của Tôi &lt;/a&gt;</a:t>
            </a:r>
            <a:r>
              <a:rPr lang="vi-VN" sz="2000" dirty="0">
                <a:latin typeface="Calibri" panose="020F0502020204030204" pitchFamily="34" charset="0"/>
                <a:cs typeface="Arial" panose="020B0604020202020204" pitchFamily="34" charset="0"/>
              </a:rPr>
              <a:t/>
            </a:r>
            <a:br>
              <a:rPr lang="vi-VN" sz="2000" dirty="0">
                <a:latin typeface="Calibri" panose="020F0502020204030204" pitchFamily="34" charset="0"/>
                <a:cs typeface="Arial" panose="020B0604020202020204" pitchFamily="34" charset="0"/>
              </a:rPr>
            </a:br>
            <a:r>
              <a:rPr lang="vi-VN" sz="2000" dirty="0">
                <a:solidFill>
                  <a:schemeClr val="bg1">
                    <a:lumMod val="95000"/>
                    <a:lumOff val="5000"/>
                  </a:schemeClr>
                </a:solidFill>
                <a:latin typeface="Calibri" panose="020F0502020204030204" pitchFamily="34" charset="0"/>
                <a:cs typeface="Arial" panose="020B0604020202020204" pitchFamily="34" charset="0"/>
              </a:rPr>
              <a:t>Như vậy, khi người dùng nhấn vào đường link này và vẫn đang login ở trang bị tấn công, sẽ khiến cho trang đó thực hiện Action kèm theo tham số không mong muốn</a:t>
            </a:r>
            <a:br>
              <a:rPr lang="vi-VN" sz="2000" dirty="0">
                <a:solidFill>
                  <a:schemeClr val="bg1">
                    <a:lumMod val="95000"/>
                    <a:lumOff val="5000"/>
                  </a:schemeClr>
                </a:solidFill>
                <a:latin typeface="Calibri" panose="020F0502020204030204" pitchFamily="34" charset="0"/>
                <a:cs typeface="Arial" panose="020B0604020202020204" pitchFamily="34" charset="0"/>
              </a:rPr>
            </a:br>
            <a:endParaRPr lang="en-US" sz="2000" dirty="0">
              <a:solidFill>
                <a:schemeClr val="bg1">
                  <a:lumMod val="95000"/>
                  <a:lumOff val="5000"/>
                </a:schemeClr>
              </a:solidFill>
              <a:latin typeface="Calibri" panose="020F0502020204030204" pitchFamily="34" charset="0"/>
              <a:cs typeface="Arial" panose="020B0604020202020204" pitchFamily="34" charset="0"/>
            </a:endParaRPr>
          </a:p>
        </p:txBody>
      </p:sp>
      <p:sp>
        <p:nvSpPr>
          <p:cNvPr id="4" name="TextBox 3"/>
          <p:cNvSpPr txBox="1"/>
          <p:nvPr/>
        </p:nvSpPr>
        <p:spPr>
          <a:xfrm>
            <a:off x="1066800" y="1981200"/>
            <a:ext cx="3810000" cy="12954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6" name="TextBox 5"/>
          <p:cNvSpPr txBox="1"/>
          <p:nvPr/>
        </p:nvSpPr>
        <p:spPr>
          <a:xfrm>
            <a:off x="889397" y="914400"/>
            <a:ext cx="6959203" cy="1066800"/>
          </a:xfrm>
          <a:prstGeom prst="rect">
            <a:avLst/>
          </a:prstGeom>
        </p:spPr>
        <p:txBody>
          <a:bodyPr vert="horz" wrap="square" lIns="91440" tIns="45720" rIns="91440" bIns="45720" rtlCol="0" anchor="ctr">
            <a:normAutofit fontScale="92500" lnSpcReduction="10000"/>
          </a:bodyPr>
          <a:lstStyle/>
          <a:p>
            <a:pPr>
              <a:spcBef>
                <a:spcPct val="0"/>
              </a:spcBef>
            </a:pPr>
            <a:r>
              <a:rPr lang="vi-VN" sz="2400" b="1">
                <a:solidFill>
                  <a:schemeClr val="bg1">
                    <a:lumMod val="95000"/>
                    <a:lumOff val="5000"/>
                  </a:schemeClr>
                </a:solidFill>
                <a:cs typeface="Arial" panose="020B0604020202020204" pitchFamily="34" charset="0"/>
              </a:rPr>
              <a:t>Có nhiều cách tấn công CSRF, nhưng 2 kiểu CSRF sau thường được sử dụng:</a:t>
            </a:r>
            <a:r>
              <a:rPr lang="vi-VN" sz="2400">
                <a:solidFill>
                  <a:schemeClr val="bg1">
                    <a:lumMod val="95000"/>
                    <a:lumOff val="5000"/>
                  </a:schemeClr>
                </a:solidFill>
                <a:cs typeface="Arial" panose="020B0604020202020204" pitchFamily="34" charset="0"/>
              </a:rPr>
              <a:t/>
            </a:r>
            <a:br>
              <a:rPr lang="vi-VN" sz="2400">
                <a:solidFill>
                  <a:schemeClr val="bg1">
                    <a:lumMod val="95000"/>
                    <a:lumOff val="5000"/>
                  </a:schemeClr>
                </a:solidFill>
                <a:cs typeface="Arial" panose="020B0604020202020204" pitchFamily="34" charset="0"/>
              </a:rPr>
            </a:b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Tree>
    <p:extLst>
      <p:ext uri="{BB962C8B-B14F-4D97-AF65-F5344CB8AC3E}">
        <p14:creationId xmlns:p14="http://schemas.microsoft.com/office/powerpoint/2010/main" val="41058289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400" y="152400"/>
            <a:ext cx="8915400" cy="533400"/>
          </a:xfrm>
        </p:spPr>
        <p:txBody>
          <a:bodyPr/>
          <a:lstStyle/>
          <a:p>
            <a:r>
              <a:rPr lang="vi-VN" sz="2400" dirty="0"/>
              <a:t>Một ví dụ đơn giản của một Cross-Site Request Giả </a:t>
            </a:r>
            <a:r>
              <a:rPr lang="vi-VN" sz="2400" dirty="0" smtClean="0"/>
              <a:t>mạo</a:t>
            </a:r>
            <a:r>
              <a:rPr lang="en-US" sz="2400" dirty="0" smtClean="0"/>
              <a:t/>
            </a:r>
            <a:br>
              <a:rPr lang="en-US" sz="2400" dirty="0" smtClean="0"/>
            </a:br>
            <a:endParaRPr lang="en-US" sz="2400" dirty="0"/>
          </a:p>
        </p:txBody>
      </p:sp>
      <p:sp>
        <p:nvSpPr>
          <p:cNvPr id="17" name="Subtitle 2"/>
          <p:cNvSpPr txBox="1">
            <a:spLocks/>
          </p:cNvSpPr>
          <p:nvPr/>
        </p:nvSpPr>
        <p:spPr bwMode="auto">
          <a:xfrm>
            <a:off x="381000" y="685800"/>
            <a:ext cx="8610600" cy="4953000"/>
          </a:xfrm>
          <a:prstGeom prst="rect">
            <a:avLst/>
          </a:prstGeom>
        </p:spPr>
        <p:txBody>
          <a:bodyPr vert="horz" wrap="square" lIns="91440" tIns="45720" rIns="91440" bIns="45720" numCol="1" rtlCol="0" anchor="ctr" anchorCtr="0" compatLnSpc="1">
            <a:prstTxWarp prst="textNoShape">
              <a:avLst/>
            </a:prstTxWarp>
            <a:noAutofit/>
          </a:bodyPr>
          <a:lstStyle>
            <a:lvl1pPr algn="l" defTabSz="914400" rtl="0" eaLnBrk="1" latinLnBrk="0" hangingPunct="1">
              <a:spcBef>
                <a:spcPct val="0"/>
              </a:spcBef>
              <a:buClr>
                <a:schemeClr val="bg1">
                  <a:lumMod val="95000"/>
                </a:schemeClr>
              </a:buClr>
              <a:buFont typeface="Arial" pitchFamily="34" charset="0"/>
              <a:buChar char="•"/>
              <a:defRPr sz="3600" b="1" kern="1200" baseline="0">
                <a:solidFill>
                  <a:schemeClr val="bg1"/>
                </a:solidFill>
                <a:latin typeface="+mj-lt"/>
                <a:ea typeface="+mj-ea"/>
                <a:cs typeface="Segoe UI" pitchFamily="34" charset="0"/>
              </a:defRPr>
            </a:lvl1pPr>
          </a:lstStyle>
          <a:p>
            <a:r>
              <a:rPr lang="en-US" sz="2000" dirty="0" smtClean="0">
                <a:cs typeface="Arial" panose="020B0604020202020204" pitchFamily="34" charset="0"/>
              </a:rPr>
              <a:t/>
            </a:r>
            <a:br>
              <a:rPr lang="en-US" sz="2000" dirty="0" smtClean="0">
                <a:cs typeface="Arial" panose="020B0604020202020204" pitchFamily="34" charset="0"/>
              </a:rPr>
            </a:br>
            <a:r>
              <a:rPr lang="en-US" sz="2000" dirty="0" smtClean="0">
                <a:cs typeface="Arial" panose="020B0604020202020204" pitchFamily="34" charset="0"/>
              </a:rPr>
              <a:t>-</a:t>
            </a:r>
            <a:r>
              <a:rPr lang="vi-VN" sz="2000" b="0" dirty="0"/>
              <a:t>Trong ví dụ này, kẻ tấn công sẽ sử dụng một yêu cầu HTTP POST để thực hiện một cuộc tấn công CSRF. Kể từ khi yêu cầu HTTP GET là không được phép sử dụng như một biện pháp phòng ngừa chống lại một cuộc tấn công CSRF, kẻ tấn công có thể sử dụng các yêu cầu HTTP POST mà sẽ thực hiện thành công CSRF như là yêu cầu HTTP GET. Nó là rất khó khăn cho các trang web mục tiêu để phân biệt giữa hợp pháp và giả mạo HTTP GET hoặc POST yêu cầu, kể từ khi yêu cầu được gửi từ một "đáng tin cậy" của trình duyệt. Điều đó có nghĩa rằng nếu không có biện pháp phòng ngừa được đưa ra, một cuộc tấn công CSRF có thể được thực hiện một cách minh bạch mà không có nạn nhân hoặc mục tiêu trang web nhận ra.</a:t>
            </a:r>
          </a:p>
          <a:p>
            <a:r>
              <a:rPr lang="vi-VN" sz="2000" b="0" dirty="0"/>
              <a:t>Mục đích của cuộc tấn công, trong ví dụ này, là để thay đổi thông tin hồ sơ cá nhân của một người dùng cụ thể (nạn nhân) trên trang web mục tiêu. Các trang web mục tiêu cho ví dụ này sẽ http://testphp.vulnweb.com/.</a:t>
            </a:r>
          </a:p>
          <a:p>
            <a:pPr>
              <a:buClr>
                <a:srgbClr val="D35940"/>
              </a:buClr>
              <a:buSzPct val="95000"/>
              <a:buFont typeface="Arial" pitchFamily="34" charset="0"/>
              <a:buNone/>
            </a:pPr>
            <a:endParaRPr lang="en-US" sz="2000" dirty="0">
              <a:cs typeface="Arial" panose="020B0604020202020204" pitchFamily="34" charset="0"/>
            </a:endParaRPr>
          </a:p>
        </p:txBody>
      </p:sp>
    </p:spTree>
    <p:extLst>
      <p:ext uri="{BB962C8B-B14F-4D97-AF65-F5344CB8AC3E}">
        <p14:creationId xmlns:p14="http://schemas.microsoft.com/office/powerpoint/2010/main" val="284763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19200"/>
            <a:ext cx="6858000" cy="3810000"/>
          </a:xfrm>
          <a:prstGeom prst="rect">
            <a:avLst/>
          </a:prstGeom>
        </p:spPr>
      </p:pic>
    </p:spTree>
    <p:extLst>
      <p:ext uri="{BB962C8B-B14F-4D97-AF65-F5344CB8AC3E}">
        <p14:creationId xmlns:p14="http://schemas.microsoft.com/office/powerpoint/2010/main" val="20058227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229600" cy="639763"/>
          </a:xfrm>
        </p:spPr>
        <p:txBody>
          <a:bodyPr/>
          <a:lstStyle/>
          <a:p>
            <a:r>
              <a:rPr lang="vi-VN" sz="1800" b="0" dirty="0"/>
              <a:t>Nạn nhân có một tài khoản trên testphp.vulnweb.com trong đó bao gồm thông tin cá nhân như bên dưới</a:t>
            </a:r>
            <a:r>
              <a:rPr lang="vi-VN" sz="1800" b="0" dirty="0" smtClean="0"/>
              <a:t>.</a:t>
            </a:r>
            <a:r>
              <a:rPr lang="en-US" sz="1800" b="0" dirty="0" smtClean="0"/>
              <a:t/>
            </a:r>
            <a:br>
              <a:rPr lang="en-US" sz="1800" b="0" dirty="0" smtClean="0"/>
            </a:br>
            <a:endParaRPr lang="en-US"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43000"/>
            <a:ext cx="7162800" cy="4572000"/>
          </a:xfrm>
          <a:prstGeom prst="rect">
            <a:avLst/>
          </a:prstGeom>
        </p:spPr>
      </p:pic>
    </p:spTree>
    <p:extLst>
      <p:ext uri="{BB962C8B-B14F-4D97-AF65-F5344CB8AC3E}">
        <p14:creationId xmlns:p14="http://schemas.microsoft.com/office/powerpoint/2010/main" val="27623096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5791200"/>
          </a:xfrm>
        </p:spPr>
        <p:txBody>
          <a:bodyPr/>
          <a:lstStyle/>
          <a:p>
            <a:r>
              <a:rPr lang="vi-VN" sz="1800" b="0" dirty="0"/>
              <a:t>Những kẻ tấn công sử dụng CSRF để thay đổi thông tin trong hồ sơ của nạn nhân. Này, như đã đề cập trước đó, yêu cầu các nạn nhân phải được xác thực với các trang web mục tiêu. Một người sử dụng có thể cập nhật thông tin hồ sơ cá nhân bằng cách sử dụng các hình thức được đưa ra trong trang 'Hồ sơ của bạn. Mã của hình thức đặc biệt được thể hiện dưới đây.</a:t>
            </a:r>
            <a:br>
              <a:rPr lang="vi-VN" sz="1800" b="0" dirty="0"/>
            </a:br>
            <a:r>
              <a:rPr lang="vi-VN" sz="1800" b="0" dirty="0"/>
              <a:t>(Http://testphp.vulnweb.com/userinfo.php)</a:t>
            </a:r>
            <a:br>
              <a:rPr lang="vi-VN" sz="1800" b="0" dirty="0"/>
            </a:br>
            <a:r>
              <a:rPr lang="vi-VN" sz="1800" b="0" dirty="0"/>
              <a:t>&lt;form name="form1" method="post" action=""&gt; </a:t>
            </a:r>
            <a:br>
              <a:rPr lang="vi-VN" sz="1800" b="0" dirty="0"/>
            </a:br>
            <a:r>
              <a:rPr lang="vi-VN" sz="1800" b="0" dirty="0"/>
              <a:t>&lt;table border="0" cellspacing="1" cellpadding="4"&gt;</a:t>
            </a:r>
            <a:br>
              <a:rPr lang="vi-VN" sz="1800" b="0" dirty="0"/>
            </a:br>
            <a:r>
              <a:rPr lang="vi-VN" sz="1800" b="0" dirty="0"/>
              <a:t/>
            </a:r>
            <a:br>
              <a:rPr lang="vi-VN" sz="1800" b="0" dirty="0"/>
            </a:br>
            <a:r>
              <a:rPr lang="vi-VN" sz="1800" b="0" dirty="0"/>
              <a:t>&lt;tr&gt; </a:t>
            </a:r>
            <a:br>
              <a:rPr lang="vi-VN" sz="1800" b="0" dirty="0"/>
            </a:br>
            <a:r>
              <a:rPr lang="vi-VN" sz="1800" b="0" dirty="0"/>
              <a:t>&lt;td valign="top"&gt; Tên: &lt;/ td&gt; &lt;td&gt; &lt;input type="text" value="James Markus" name="urname" style="width:200px"&gt; &lt;/ td&gt; </a:t>
            </a:r>
            <a:br>
              <a:rPr lang="vi-VN" sz="1800" b="0" dirty="0"/>
            </a:br>
            <a:r>
              <a:rPr lang="vi-VN" sz="1800" b="0" dirty="0"/>
              <a:t>&lt;/ tr&gt;</a:t>
            </a:r>
            <a:br>
              <a:rPr lang="vi-VN" sz="1800" b="0" dirty="0"/>
            </a:br>
            <a:r>
              <a:rPr lang="vi-VN" sz="1800" b="0" dirty="0"/>
              <a:t>&lt;td valign="top"&gt; Số thẻ tín dụng: &lt;/ td&gt; &lt;td&gt; &lt;input type = "text" giá trị = "1254-5498-5233-5569" name = "UCC" style = "width: 200px "&gt; &lt;/ td&gt; </a:t>
            </a:r>
            <a:br>
              <a:rPr lang="vi-VN" sz="1800" b="0" dirty="0"/>
            </a:br>
            <a:r>
              <a:rPr lang="vi-VN" sz="1800" b="0" dirty="0"/>
              <a:t>&lt;/ tr&gt;</a:t>
            </a:r>
            <a:br>
              <a:rPr lang="vi-VN" sz="1800" b="0" dirty="0"/>
            </a:br>
            <a:r>
              <a:rPr lang="vi-VN" sz="1800" b="0" dirty="0"/>
              <a:t/>
            </a:r>
            <a:br>
              <a:rPr lang="vi-VN" sz="1800" b="0" dirty="0"/>
            </a:br>
            <a:r>
              <a:rPr lang="vi-VN" sz="1800" b="0" dirty="0"/>
              <a:t>&lt;td valign="top"&gt; E-Mail: &lt;/ td&gt; &lt;td&gt; &lt;input type = "text" giá trị = "j.markus @ vulnweb.com" name = "uemail" style = "width: 200px "&gt; &lt;/ td&gt; </a:t>
            </a:r>
            <a:br>
              <a:rPr lang="vi-VN" sz="1800" b="0" dirty="0"/>
            </a:br>
            <a:r>
              <a:rPr lang="vi-VN" sz="1800" b="0" dirty="0"/>
              <a:t>&lt;/ tr&gt;</a:t>
            </a:r>
            <a:br>
              <a:rPr lang="vi-VN" sz="1800" b="0" dirty="0"/>
            </a:br>
            <a:endParaRPr lang="en-US" sz="1800" dirty="0"/>
          </a:p>
        </p:txBody>
      </p:sp>
    </p:spTree>
    <p:extLst>
      <p:ext uri="{BB962C8B-B14F-4D97-AF65-F5344CB8AC3E}">
        <p14:creationId xmlns:p14="http://schemas.microsoft.com/office/powerpoint/2010/main" val="39932593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0"/>
            <a:ext cx="8229600" cy="639763"/>
          </a:xfrm>
        </p:spPr>
        <p:txBody>
          <a:bodyPr/>
          <a:lstStyle/>
          <a:p>
            <a:r>
              <a:rPr lang="vi-VN" sz="1800" b="0" dirty="0"/>
              <a:t>&lt;td valign="top"&gt; Số điện thoại: &lt;/ td&gt; &lt;td&gt; &lt;input type="text" value="+459 963 87.774 996" name="uphone" style="width:200px"&gt; &lt;/ td&gt; </a:t>
            </a:r>
            <a:br>
              <a:rPr lang="vi-VN" sz="1800" b="0" dirty="0"/>
            </a:br>
            <a:r>
              <a:rPr lang="vi-VN" sz="1800" b="0" dirty="0"/>
              <a:t>&lt;/ tr&gt;</a:t>
            </a:r>
            <a:br>
              <a:rPr lang="vi-VN" sz="1800" b="0" dirty="0"/>
            </a:br>
            <a:r>
              <a:rPr lang="vi-VN" sz="1800" b="0" dirty="0"/>
              <a:t/>
            </a:r>
            <a:br>
              <a:rPr lang="vi-VN" sz="1800" b="0" dirty="0"/>
            </a:br>
            <a:r>
              <a:rPr lang="vi-VN" sz="1800" b="0" dirty="0"/>
              <a:t>&lt;td valign="top"&gt; Địa chỉ: &lt;/ td&gt; &lt;td&gt; &lt;textarea wrap="soft" name="uaddress" rows="5" style="width:200px"&gt; Bắc London, London, Anh &lt;/ textarea&gt; &lt;/ td&gt; </a:t>
            </a:r>
            <a:br>
              <a:rPr lang="vi-VN" sz="1800" b="0" dirty="0"/>
            </a:br>
            <a:r>
              <a:rPr lang="vi-VN" sz="1800" b="0" dirty="0"/>
              <a:t>&lt;/ tr&gt;</a:t>
            </a:r>
            <a:br>
              <a:rPr lang="vi-VN" sz="1800" b="0" dirty="0"/>
            </a:br>
            <a:r>
              <a:rPr lang="vi-VN" sz="1800" b="0" dirty="0"/>
              <a:t>&lt;td colspan="2" align="right"&gt; &lt;input type="submit" value="update" name="update"&gt; &lt;/ td&gt; &lt;/ tr&gt;</a:t>
            </a:r>
            <a:br>
              <a:rPr lang="vi-VN" sz="1800" b="0" dirty="0"/>
            </a:br>
            <a:r>
              <a:rPr lang="vi-VN" sz="1800" b="0" dirty="0"/>
              <a:t>&lt;/ Table&gt; </a:t>
            </a:r>
            <a:br>
              <a:rPr lang="vi-VN" sz="1800" b="0" dirty="0"/>
            </a:br>
            <a:r>
              <a:rPr lang="vi-VN" sz="1800" b="0" dirty="0"/>
              <a:t>&lt;/ form</a:t>
            </a:r>
            <a:r>
              <a:rPr lang="vi-VN" sz="1800" b="0" dirty="0" smtClean="0"/>
              <a:t>&gt;</a:t>
            </a:r>
            <a:r>
              <a:rPr lang="en-US" sz="1800" b="0" dirty="0" smtClean="0"/>
              <a:t/>
            </a:r>
            <a:br>
              <a:rPr lang="en-US" sz="1800" b="0" dirty="0" smtClean="0"/>
            </a:br>
            <a:r>
              <a:rPr lang="vi-VN" sz="1800" b="0" dirty="0"/>
              <a:t>Từ đoạn mã trên chúng ta có thể xác định các lĩnh vực đầu vào sẽ nhận được thông tin từ một người sử dụng và gửi đến trang web. Chúng được gọi là "urname", "UCC", uemail "," uphone "và" uaddress "và được thể hiện dưới đây</a:t>
            </a:r>
            <a:r>
              <a:rPr lang="vi-VN" sz="1800" b="0" dirty="0" smtClean="0"/>
              <a:t>:</a:t>
            </a:r>
            <a:r>
              <a:rPr lang="en-US" sz="1800" b="0" dirty="0" smtClean="0"/>
              <a:t/>
            </a:r>
            <a:br>
              <a:rPr lang="en-US" sz="1800" b="0" dirty="0" smtClean="0"/>
            </a:br>
            <a:r>
              <a:rPr lang="vi-VN" sz="1800" b="0" dirty="0"/>
              <a:t/>
            </a:r>
            <a:br>
              <a:rPr lang="vi-VN" sz="1800" b="0" dirty="0"/>
            </a:br>
            <a:r>
              <a:rPr lang="vi-VN" sz="1800" b="0" i="1" dirty="0"/>
              <a:t>&lt;Input type = "text" giá trị = "James Markus" name = " </a:t>
            </a:r>
            <a:r>
              <a:rPr lang="vi-VN" sz="1800" i="1" dirty="0"/>
              <a:t>urname</a:t>
            </a:r>
            <a:r>
              <a:rPr lang="vi-VN" sz="1800" b="0" i="1" dirty="0"/>
              <a:t> "style =" width: 200px "&gt;</a:t>
            </a:r>
            <a:r>
              <a:rPr lang="vi-VN" sz="1800" b="0" dirty="0"/>
              <a:t/>
            </a:r>
            <a:br>
              <a:rPr lang="vi-VN" sz="1800" b="0" dirty="0"/>
            </a:br>
            <a:r>
              <a:rPr lang="vi-VN" sz="1800" b="0" i="1" dirty="0"/>
              <a:t>&lt;Input type = "text" giá trị = "1254-5498-5233-5569" name = " </a:t>
            </a:r>
            <a:r>
              <a:rPr lang="vi-VN" sz="1800" i="1" dirty="0"/>
              <a:t>UCC</a:t>
            </a:r>
            <a:r>
              <a:rPr lang="vi-VN" sz="1800" b="0" i="1" dirty="0"/>
              <a:t> "style =" width: 200px "&gt;</a:t>
            </a:r>
            <a:r>
              <a:rPr lang="vi-VN" sz="1800" b="0" dirty="0"/>
              <a:t/>
            </a:r>
            <a:br>
              <a:rPr lang="vi-VN" sz="1800" b="0" dirty="0"/>
            </a:br>
            <a:r>
              <a:rPr lang="vi-VN" sz="1800" b="0" i="1" dirty="0"/>
              <a:t>&lt;Input type = "text" giá trị = "j.markus @ vulnweb.com" name = " </a:t>
            </a:r>
            <a:r>
              <a:rPr lang="vi-VN" sz="1800" i="1" dirty="0"/>
              <a:t>uemail</a:t>
            </a:r>
            <a:r>
              <a:rPr lang="vi-VN" sz="1800" b="0" i="1" dirty="0"/>
              <a:t> "style =" width: 200px "&gt;</a:t>
            </a:r>
            <a:r>
              <a:rPr lang="vi-VN" sz="1800" b="0" dirty="0"/>
              <a:t/>
            </a:r>
            <a:br>
              <a:rPr lang="vi-VN" sz="1800" b="0" dirty="0"/>
            </a:br>
            <a:r>
              <a:rPr lang="vi-VN" sz="1800" b="0" i="1" dirty="0"/>
              <a:t>&lt;Input type = "text" giá trị = "459 963 87.774 996" name = " </a:t>
            </a:r>
            <a:r>
              <a:rPr lang="vi-VN" sz="1800" i="1" dirty="0"/>
              <a:t>uphone</a:t>
            </a:r>
            <a:r>
              <a:rPr lang="vi-VN" sz="1800" b="0" i="1" dirty="0"/>
              <a:t> "style =" width: 200px "&gt;</a:t>
            </a:r>
            <a:r>
              <a:rPr lang="vi-VN" sz="1800" b="0" dirty="0"/>
              <a:t/>
            </a:r>
            <a:br>
              <a:rPr lang="vi-VN" sz="1800" b="0" dirty="0"/>
            </a:br>
            <a:r>
              <a:rPr lang="vi-VN" sz="1800" b="0" i="1" dirty="0"/>
              <a:t>&lt;Textarea bọc = tên "mềm" = " </a:t>
            </a:r>
            <a:r>
              <a:rPr lang="vi-VN" sz="1800" i="1" dirty="0"/>
              <a:t>uaddress</a:t>
            </a:r>
            <a:r>
              <a:rPr lang="vi-VN" sz="1800" b="0" i="1" dirty="0"/>
              <a:t> "hàng =" 5 "style =" width: 200px "&gt; Bắc London, London, Anh &lt;/ textarea&gt;</a:t>
            </a:r>
            <a:r>
              <a:rPr lang="vi-VN" sz="1800" b="0" dirty="0"/>
              <a:t/>
            </a:r>
            <a:br>
              <a:rPr lang="vi-VN" sz="1800" b="0" dirty="0"/>
            </a:br>
            <a:r>
              <a:rPr lang="vi-VN" sz="1800" b="0" dirty="0"/>
              <a:t/>
            </a:r>
            <a:br>
              <a:rPr lang="vi-VN" sz="1800" b="0" dirty="0"/>
            </a:br>
            <a:endParaRPr lang="en-US" sz="1800" dirty="0"/>
          </a:p>
        </p:txBody>
      </p:sp>
    </p:spTree>
    <p:extLst>
      <p:ext uri="{BB962C8B-B14F-4D97-AF65-F5344CB8AC3E}">
        <p14:creationId xmlns:p14="http://schemas.microsoft.com/office/powerpoint/2010/main" val="1421312911"/>
      </p:ext>
    </p:extLst>
  </p:cSld>
  <p:clrMapOvr>
    <a:masterClrMapping/>
  </p:clrMapOvr>
  <p:timing>
    <p:tnLst>
      <p:par>
        <p:cTn id="1" dur="indefinite" restart="never" nodeType="tmRoot"/>
      </p:par>
    </p:tnLst>
  </p:timing>
</p:sld>
</file>

<file path=ppt/theme/theme1.xml><?xml version="1.0" encoding="utf-8"?>
<a:theme xmlns:a="http://schemas.openxmlformats.org/drawingml/2006/main" name="www.PresenterMedia.com - the chalkboard">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chor="ctr">
        <a:norm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2400" b="0" i="0" u="none" strike="noStrike" kern="1200" cap="none" spc="0" normalizeH="0" baseline="0" noProof="0" dirty="0" smtClean="0">
            <a:ln>
              <a:noFill/>
            </a:ln>
            <a:solidFill>
              <a:schemeClr val="tx1"/>
            </a:solidFill>
            <a:effectLst/>
            <a:uLnTx/>
            <a:uFillTx/>
            <a:latin typeface="Perpetua" pitchFamily="18" charset="0"/>
            <a:ea typeface="+mj-ea"/>
            <a:cs typeface="+mj-c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6AFA805-4404-47D2-A142-C3A37E84F3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Chalkboard presentation</Template>
  <TotalTime>537</TotalTime>
  <Words>366</Words>
  <Application>Microsoft Office PowerPoint</Application>
  <PresentationFormat>On-screen Show (4:3)</PresentationFormat>
  <Paragraphs>23</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Perpetua</vt:lpstr>
      <vt:lpstr>Times New Roman</vt:lpstr>
      <vt:lpstr>Segoe UI</vt:lpstr>
      <vt:lpstr>www.PresenterMedia.com - the chalkboard</vt:lpstr>
      <vt:lpstr>PowerPoint Presentation</vt:lpstr>
      <vt:lpstr>  ĐN: Tấn công xuyên trang là phương pháp lợi dụng người dùng kích hoạt một trang nào đó trong khi vẫn đăng nhập trang hiện tại. Hacker qua đó sẽ gửi được request hợp lệ từ trang mới về trang của người dùng. </vt:lpstr>
      <vt:lpstr>PowerPoint Presentation</vt:lpstr>
      <vt:lpstr>PowerPoint Presentation</vt:lpstr>
      <vt:lpstr>Một ví dụ đơn giản của một Cross-Site Request Giả mạo </vt:lpstr>
      <vt:lpstr>PowerPoint Presentation</vt:lpstr>
      <vt:lpstr>Nạn nhân có một tài khoản trên testphp.vulnweb.com trong đó bao gồm thông tin cá nhân như bên dưới. </vt:lpstr>
      <vt:lpstr>Những kẻ tấn công sử dụng CSRF để thay đổi thông tin trong hồ sơ của nạn nhân. Này, như đã đề cập trước đó, yêu cầu các nạn nhân phải được xác thực với các trang web mục tiêu. Một người sử dụng có thể cập nhật thông tin hồ sơ cá nhân bằng cách sử dụng các hình thức được đưa ra trong trang 'Hồ sơ của bạn. Mã của hình thức đặc biệt được thể hiện dưới đây. (Http://testphp.vulnweb.com/userinfo.php) &lt;form name="form1" method="post" action=""&gt;  &lt;table border="0" cellspacing="1" cellpadding="4"&gt;  &lt;tr&gt;  &lt;td valign="top"&gt; Tên: &lt;/ td&gt; &lt;td&gt; &lt;input type="text" value="James Markus" name="urname" style="width:200px"&gt; &lt;/ td&gt;  &lt;/ tr&gt; &lt;td valign="top"&gt; Số thẻ tín dụng: &lt;/ td&gt; &lt;td&gt; &lt;input type = "text" giá trị = "1254-5498-5233-5569" name = "UCC" style = "width: 200px "&gt; &lt;/ td&gt;  &lt;/ tr&gt;  &lt;td valign="top"&gt; E-Mail: &lt;/ td&gt; &lt;td&gt; &lt;input type = "text" giá trị = "j.markus @ vulnweb.com" name = "uemail" style = "width: 200px "&gt; &lt;/ td&gt;  &lt;/ tr&gt; </vt:lpstr>
      <vt:lpstr>&lt;td valign="top"&gt; Số điện thoại: &lt;/ td&gt; &lt;td&gt; &lt;input type="text" value="+459 963 87.774 996" name="uphone" style="width:200px"&gt; &lt;/ td&gt;  &lt;/ tr&gt;  &lt;td valign="top"&gt; Địa chỉ: &lt;/ td&gt; &lt;td&gt; &lt;textarea wrap="soft" name="uaddress" rows="5" style="width:200px"&gt; Bắc London, London, Anh &lt;/ textarea&gt; &lt;/ td&gt;  &lt;/ tr&gt; &lt;td colspan="2" align="right"&gt; &lt;input type="submit" value="update" name="update"&gt; &lt;/ td&gt; &lt;/ tr&gt; &lt;/ Table&gt;  &lt;/ form&gt; Từ đoạn mã trên chúng ta có thể xác định các lĩnh vực đầu vào sẽ nhận được thông tin từ một người sử dụng và gửi đến trang web. Chúng được gọi là "urname", "UCC", uemail "," uphone "và" uaddress "và được thể hiện dưới đây:  &lt;Input type = "text" giá trị = "James Markus" name = " urname "style =" width: 200px "&gt; &lt;Input type = "text" giá trị = "1254-5498-5233-5569" name = " UCC "style =" width: 200px "&gt; &lt;Input type = "text" giá trị = "j.markus @ vulnweb.com" name = " uemail "style =" width: 200px "&gt; &lt;Input type = "text" giá trị = "459 963 87.774 996" name = " uphone "style =" width: 200px "&gt; &lt;Textarea bọc = tên "mềm" = " uaddress "hàng =" 5 "style =" width: 200px "&gt; Bắc London, London, Anh &lt;/ textarea&gt;  </vt:lpstr>
      <vt:lpstr>Khi người dùng nhấp chuột vào nút 'Cập nhật' của mẫu userinfo.php, một yêu cầu HTTP POST sẽ được gửi sẽ chứa các thông số trên cùng với giá trị của họ cho phù hợp. Kể từ khi trang web không có bất kỳ biện pháp phòng chống CSRF, kẻ tấn công có thể sử dụng mẫu đơn này (http://testphp.vulnweb.com/userinfo.php) để gửi bất kỳ thông tin mong muốn mà không cần sự đồng ý của người dùng.Kẻ tấn công sẽ thực hiện điều này bằng cách nhúng mã thực tế của mẫu cập nhật trong trang web của mình và khi nạn nhân thăm trang web của kẻ tấn công, hình thức, bao gồm bất kỳ thông tin mong muốn của kẻ tấn công, sẽ được trình lên các trang web mục tiêu. Đây là trang web độc hại của kẻ tấn công. </vt:lpstr>
      <vt:lpstr>Trang web của kẻ tấn công là một trang web thư viện ảnh trực tuyến bình thường. Tuy nhiên, nó có chứa một biểu mẫu ẩn trong đó sẽ tự động gửi và cập nhật hồ sơ cá nhân của nạn nhân trên testphp.vulnweb.com. Các ẩn iframe tồn tại trong trang myimages.php. &lt;iframe src="http://www.vulnweb.com/updateif.php" style="display:none"&gt; &lt;/ iframe&gt; Điều này tải một trang của trang web của kẻ tấn công. Trang web có chứa mã trang userinfo.php thực tế đó tự động gửi và cập nhật userinfo.php cụ thể của nạn nhân hiện tại. Điều này tự động xảy ra mỗi khi người dùng truy cập trang web này. Trang updateif.php chứa mã hình thức thực tế mà tự động gửi thông tin mong muốn những kẻ tấn công đã thiết lập. &lt;body onload="document.getElementById('f').submit()"&gt;  &lt;form id = "f" action = "http://testphp.vulnweb.com/userinfo.php" method = "post" name = "Form1"&gt;  &lt;input name="urname" value="attacker'svalue"&gt;  &lt;input name="ucc" value=" attacker'svalue"&gt;  &lt;input name="uemail" value=" attacker'svalue"&gt;  &lt; tên đầu vào = "uphone" giá trị = "attacker'svalue"&gt;  &lt;textarea name="uaddress" wrap="soft"&gt; &lt;attacker'svalue&gt; &lt;/ textarea&gt;  &lt;input name="update" value="update"&gt;  &lt; / form&gt;  &lt;/ body&gt; Hình thức này lấy thông tin giá trị từ một tập tin văn bản. Khi updateif.php được gọi là, các thông tin (thiết lập trước đó) bởi những kẻ tấn công được lấy ra và đặt trong " giá trị "lĩnh vực. Sau đó, hình thức là tự động gửi và trang mục tiêu được nạp. Các hoạt động này được thực hiện bên trong một khung nội tuyến ẩn, do đó nạn nhân sẽ không thấy các trang web mục tiêu.  </vt:lpstr>
      <vt:lpstr>Bảng quản trị hack là một trang kiểm soát mà kẻ tấn công có thể thiết lập các thông tin sẽ được gửi đến trang web mục tiêu khi cuộc tấn công CSRF được thực hiện. Từ trang web này, kẻ tấn công có thể thiết lập thông tin mới. (Lưu ý: Đối với các mục đích của ví dụ này, có một nút thiết lập lại mà sẽ thiết lập lại các giá trị của trang web mục tiêu) Những thông tin này được lưu trữ trong một tập tin, từ đó updateif.php (xem trước) sẽ được tải và trình giá trị của kẻ tấn công . . Khi nạn nhân đến thăm trang web của kẻ tấn công, các khung nội tuyến ẩn sẽ tải mã của mẫu hồ sơ cập nhật được tìm thấy trong userinfo.php (theo mẫu hồ sơ cập nhật mục tiêu) với thông tin mong muốn của kẻ tấn công và tự động trình trang web mục tiêu. Hoạt động này là hoạt động chính xác các nạn nhân có thể thực hiện để cập nhật hồ sơ của mình. Tuy nhiên, do lỗ hổng CSRF một thực thể bên thứ ba như một kẻ tấn công có thể sử dụng hoạt động này để gửi thông tin độc hại mà không cần người sử dụng có thể biết về nó. Kẻ tấn công thiết lập các thông tin mong muốn trong trang http://www.vulnweb.com/hackpanel/ và nhấp chuột 'Cập nhật'. Các thông tin được lưu trữ trong tập tin. </vt:lpstr>
      <vt:lpstr>PowerPoint Presentation</vt:lpstr>
      <vt:lpstr>Thông tin của kẻ tấn công đã sẵn sàng để được nạp khi trang web của kẻ tấn công được truy cập. Khi nạn nhân truy cập trang web của kẻ tấn công tại www.vulnweb.com / index.php , không có gì sẽ xảy ra kể từ khi không có bất kỳ mã độc vào các trang "Home". Nạn nhân cần phải truy cập vào www.vulnweb.com / myimages.phptrang mà các mã độc hại tồn tại, và thông tin của kẻ tấn công sẽ được trình lên các trang web mục tiêu (testphp.vulnweb.com /). Ngay khi nạn nhân truy cập vào trang myimages.php, các khung nội tuyến ẩn được tải thực hiện các cuộc tấn công CSRF. Dưới đây là các yêu cầu HTTP POST được thực hiện khi nạn nhân truy cập trang độc hại / myimages.php của kẻ tấn công. Các yêu cầu HTTP POST trên cho thấy các chủ mà yêu cầu POST được gửi là testphp.vulnweb.com nhưng nguồn gốc là www.vulnweb.com với một giới thiệu là trang updateif.php của trang web kẻ tấn công. Hơn nữa, thông tin Cookie được bao gồm trong yêu cầu POST là yêu cầu đầu tiên để các yêu cầu POST để được xác thực và CSRF được thực hiện. Cuối cùng, thông tin các thông số được bao gồm trong yêu cầu POST và sẽ được trình lên các trang web mục tiêu. Khi yêu cầu POST được thực hiện trình duyệt đã có phiên xác thực cho các trang web mục tiêu và nó bao gồm các chi tiết xác thực trong yêu cầu POST như nó phải làm trong bất kỳ yêu cầu POST hợp pháp khác được thực hiện bởi các nạn nhân. Yêu cầu POST lừa đảo đặc biệt này là chính xác giống như một yêu cầu POST hợp pháp với mục tiêu chủ nhà tương tự nhưng từ một nguồn gốc khác nhau. Trình duyệt, như bình thường, gửi yêu cầu POST và máy chủ (trong trường hợp này) là không thể phân biệt giữa một yêu cầu POST hợp pháp và lừa đảo kể từ khi cả hai đều được thực hiện bởi các trình duyệt đáng tin cậy trong cùng một cách. </vt:lpstr>
      <vt:lpstr>Không có bất kỳ thông tin bao gồm trong yêu cầu POST (chẳng hạn như một giá trị mã thông báo, thấy sau) sẽ giúp máy chủ để xác nhận một yêu cầu POST như không độc hại. Điều này dẫn đến máy chủ xử lý cả hai yêu cầu POST theo cách thông thường . </vt:lpstr>
      <vt:lpstr>Từ hình trên, bạn có thể nhận thấy rằng các thông tin hồ sơ cá nhân của nạn nhân trên trang web mục tiêu đã được thay đổi. Các thông tin giả mạo đã được gửi thành công và cập nhật hồ sơ cá nhân của nạn nhân trên trang web mục tiêu. Nạn nhân không có dấu hiệu của những gì đã xảy ra kể từ khi hoạt động này là minh bạch cho người dùng. Những kẻ tấn công đã hoàn thành cuộc tấn công của mình thành công trong kịch bản này. Trong một kịch bản khác một kẻ tấn công có thể thay đổi mật khẩu quản trị, thực hiện các giao dịch bất hợp pháp, và nhiều hơn nữa.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Chalkboard</dc:title>
  <dc:creator>Windows User</dc:creator>
  <cp:keywords/>
  <cp:lastModifiedBy>Le Han Phong</cp:lastModifiedBy>
  <cp:revision>59</cp:revision>
  <dcterms:created xsi:type="dcterms:W3CDTF">2013-10-22T08:54:11Z</dcterms:created>
  <dcterms:modified xsi:type="dcterms:W3CDTF">2013-11-28T06:17:05Z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TC018572719991</vt:lpwstr>
  </property>
</Properties>
</file>